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sldIdLst>
    <p:sldId id="258" r:id="rId5"/>
    <p:sldId id="259" r:id="rId6"/>
  </p:sldIdLst>
  <p:sldSz cx="10693400" cy="7556500"/>
  <p:notesSz cx="6858000" cy="9144000"/>
  <p:embeddedFontLst>
    <p:embeddedFont>
      <p:font typeface="Calibri" panose="020F0502020204030204" pitchFamily="34" charset="0"/>
      <p:regular r:id="rId7"/>
      <p:bold r:id="rId8"/>
      <p:italic r:id="rId9"/>
      <p:boldItalic r:id="rId10"/>
    </p:embeddedFont>
    <p:embeddedFont>
      <p:font typeface="Comic Sans MS" panose="030F0702030302020204" pitchFamily="66" charset="0"/>
      <p:regular r:id="rId11"/>
      <p:bold r:id="rId12"/>
      <p:italic r:id="rId13"/>
      <p:boldItalic r:id="rId14"/>
    </p:embeddedFont>
    <p:embeddedFont>
      <p:font typeface="Open Sans" panose="020B0606030504020204" pitchFamily="34" charset="0"/>
      <p:regular r:id="rId15"/>
      <p:bold r:id="rId16"/>
      <p:italic r:id="rId17"/>
      <p:boldItalic r:id="rId18"/>
    </p:embeddedFont>
    <p:embeddedFont>
      <p:font typeface="Open Sans Bold" panose="020B0806030504020204" charset="0"/>
      <p:regular r:id="rId19"/>
      <p:bold r:id="rId2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F6422D0-81E4-8A18-00EF-10AD27B6FB19}" v="1" dt="2026-10-19T15:17:16.70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62" d="100"/>
          <a:sy n="62" d="100"/>
        </p:scale>
        <p:origin x="1096" y="4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font" Target="fonts/font7.fntdata"/><Relationship Id="rId18" Type="http://schemas.openxmlformats.org/officeDocument/2006/relationships/font" Target="fonts/font12.fntdata"/><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font" Target="fonts/font1.fntdata"/><Relationship Id="rId12" Type="http://schemas.openxmlformats.org/officeDocument/2006/relationships/font" Target="fonts/font6.fntdata"/><Relationship Id="rId17" Type="http://schemas.openxmlformats.org/officeDocument/2006/relationships/font" Target="fonts/font11.fntdata"/><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font" Target="fonts/font10.fntdata"/><Relationship Id="rId20" Type="http://schemas.openxmlformats.org/officeDocument/2006/relationships/font" Target="fonts/font14.fntdata"/><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5.fntdata"/><Relationship Id="rId24"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font" Target="fonts/font9.fntdata"/><Relationship Id="rId23" Type="http://schemas.openxmlformats.org/officeDocument/2006/relationships/theme" Target="theme/theme1.xml"/><Relationship Id="rId10" Type="http://schemas.openxmlformats.org/officeDocument/2006/relationships/font" Target="fonts/font4.fntdata"/><Relationship Id="rId19" Type="http://schemas.openxmlformats.org/officeDocument/2006/relationships/font" Target="fonts/font13.fntdata"/><Relationship Id="rId4" Type="http://schemas.openxmlformats.org/officeDocument/2006/relationships/slideMaster" Target="slideMasters/slideMaster1.xml"/><Relationship Id="rId9" Type="http://schemas.openxmlformats.org/officeDocument/2006/relationships/font" Target="fonts/font3.fntdata"/><Relationship Id="rId14" Type="http://schemas.openxmlformats.org/officeDocument/2006/relationships/font" Target="fonts/font8.fntdata"/><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10/20/2026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10/20/2026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png"/><Relationship Id="rId3" Type="http://schemas.openxmlformats.org/officeDocument/2006/relationships/image" Target="../media/image2.png"/><Relationship Id="rId7" Type="http://schemas.openxmlformats.org/officeDocument/2006/relationships/image" Target="../media/image6.svg"/><Relationship Id="rId12" Type="http://schemas.openxmlformats.org/officeDocument/2006/relationships/image" Target="../media/image11.pn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5.png"/><Relationship Id="rId11" Type="http://schemas.openxmlformats.org/officeDocument/2006/relationships/image" Target="../media/image10.png"/><Relationship Id="rId5" Type="http://schemas.openxmlformats.org/officeDocument/2006/relationships/image" Target="../media/image4.svg"/><Relationship Id="rId10" Type="http://schemas.openxmlformats.org/officeDocument/2006/relationships/image" Target="../media/image9.png"/><Relationship Id="rId4" Type="http://schemas.openxmlformats.org/officeDocument/2006/relationships/image" Target="../media/image3.png"/><Relationship Id="rId9" Type="http://schemas.openxmlformats.org/officeDocument/2006/relationships/image" Target="../media/image8.sv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8.svg"/><Relationship Id="rId2" Type="http://schemas.openxmlformats.org/officeDocument/2006/relationships/image" Target="../media/image1.jpeg"/><Relationship Id="rId1" Type="http://schemas.openxmlformats.org/officeDocument/2006/relationships/slideLayout" Target="../slideLayouts/slideLayout7.xml"/><Relationship Id="rId6" Type="http://schemas.openxmlformats.org/officeDocument/2006/relationships/image" Target="../media/image7.png"/><Relationship Id="rId11" Type="http://schemas.openxmlformats.org/officeDocument/2006/relationships/image" Target="../media/image6.svg"/><Relationship Id="rId5" Type="http://schemas.openxmlformats.org/officeDocument/2006/relationships/image" Target="../media/image4.svg"/><Relationship Id="rId10" Type="http://schemas.openxmlformats.org/officeDocument/2006/relationships/image" Target="../media/image5.png"/><Relationship Id="rId4" Type="http://schemas.openxmlformats.org/officeDocument/2006/relationships/image" Target="../media/image3.png"/><Relationship Id="rId9" Type="http://schemas.openxmlformats.org/officeDocument/2006/relationships/image" Target="../media/image1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320" t="1467" r="4281" b="1553"/>
          <a:stretch>
            <a:fillRect/>
          </a:stretch>
        </p:blipFill>
        <p:spPr>
          <a:xfrm>
            <a:off x="0" y="0"/>
            <a:ext cx="10693400" cy="7556500"/>
          </a:xfrm>
          <a:prstGeom prst="rect">
            <a:avLst/>
          </a:prstGeom>
        </p:spPr>
      </p:pic>
      <p:pic>
        <p:nvPicPr>
          <p:cNvPr id="3" name="Picture 3"/>
          <p:cNvPicPr>
            <a:picLocks noChangeAspect="1"/>
          </p:cNvPicPr>
          <p:nvPr/>
        </p:nvPicPr>
        <p:blipFill>
          <a:blip r:embed="rId3"/>
          <a:srcRect/>
          <a:stretch>
            <a:fillRect/>
          </a:stretch>
        </p:blipFill>
        <p:spPr>
          <a:xfrm>
            <a:off x="8908204" y="0"/>
            <a:ext cx="1737761" cy="1302861"/>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31439"/>
            <a:ext cx="5168541" cy="890924"/>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054877" y="1031574"/>
            <a:ext cx="2138217" cy="542573"/>
          </a:xfrm>
          <a:prstGeom prst="rect">
            <a:avLst/>
          </a:prstGeom>
        </p:spPr>
      </p:pic>
      <p:pic>
        <p:nvPicPr>
          <p:cNvPr id="6" name="Picture 6"/>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4995216" y="864699"/>
            <a:ext cx="2138217" cy="542573"/>
          </a:xfrm>
          <a:prstGeom prst="rect">
            <a:avLst/>
          </a:prstGeom>
        </p:spPr>
      </p:pic>
      <p:pic>
        <p:nvPicPr>
          <p:cNvPr id="7" name="Picture 7"/>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122273" y="1331436"/>
            <a:ext cx="2138217" cy="542573"/>
          </a:xfrm>
          <a:prstGeom prst="rect">
            <a:avLst/>
          </a:prstGeom>
        </p:spPr>
      </p:pic>
      <p:pic>
        <p:nvPicPr>
          <p:cNvPr id="8" name="Picture 8"/>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r:embed="rId9"/>
              </a:ext>
            </a:extLst>
          </a:blip>
          <a:srcRect/>
          <a:stretch>
            <a:fillRect/>
          </a:stretch>
        </p:blipFill>
        <p:spPr>
          <a:xfrm>
            <a:off x="3181433" y="927364"/>
            <a:ext cx="4402258" cy="4614338"/>
          </a:xfrm>
          <a:prstGeom prst="rect">
            <a:avLst/>
          </a:prstGeom>
        </p:spPr>
      </p:pic>
      <p:pic>
        <p:nvPicPr>
          <p:cNvPr id="9" name="Picture 9"/>
          <p:cNvPicPr>
            <a:picLocks noChangeAspect="1"/>
          </p:cNvPicPr>
          <p:nvPr/>
        </p:nvPicPr>
        <p:blipFill>
          <a:blip r:embed="rId10"/>
          <a:srcRect l="21981" r="33268"/>
          <a:stretch>
            <a:fillRect/>
          </a:stretch>
        </p:blipFill>
        <p:spPr>
          <a:xfrm>
            <a:off x="226892" y="1173174"/>
            <a:ext cx="3238687" cy="6386826"/>
          </a:xfrm>
          <a:prstGeom prst="rect">
            <a:avLst/>
          </a:prstGeom>
        </p:spPr>
      </p:pic>
      <p:pic>
        <p:nvPicPr>
          <p:cNvPr id="10" name="Picture 10"/>
          <p:cNvPicPr>
            <a:picLocks noChangeAspect="1"/>
          </p:cNvPicPr>
          <p:nvPr/>
        </p:nvPicPr>
        <p:blipFill>
          <a:blip r:embed="rId11"/>
          <a:srcRect l="2767" r="15886" b="17484"/>
          <a:stretch>
            <a:fillRect/>
          </a:stretch>
        </p:blipFill>
        <p:spPr>
          <a:xfrm>
            <a:off x="7763218" y="1798430"/>
            <a:ext cx="2748431" cy="3650335"/>
          </a:xfrm>
          <a:prstGeom prst="rect">
            <a:avLst/>
          </a:prstGeom>
        </p:spPr>
      </p:pic>
      <p:grpSp>
        <p:nvGrpSpPr>
          <p:cNvPr id="11" name="Group 11"/>
          <p:cNvGrpSpPr/>
          <p:nvPr/>
        </p:nvGrpSpPr>
        <p:grpSpPr>
          <a:xfrm rot="181121">
            <a:off x="7106432" y="5519939"/>
            <a:ext cx="1667397" cy="1667397"/>
            <a:chOff x="0" y="0"/>
            <a:chExt cx="12763500" cy="12763500"/>
          </a:xfrm>
        </p:grpSpPr>
        <p:sp>
          <p:nvSpPr>
            <p:cNvPr id="12" name="Freeform 12"/>
            <p:cNvSpPr/>
            <p:nvPr/>
          </p:nvSpPr>
          <p:spPr>
            <a:xfrm>
              <a:off x="0" y="0"/>
              <a:ext cx="12763500" cy="12763500"/>
            </a:xfrm>
            <a:custGeom>
              <a:avLst/>
              <a:gdLst/>
              <a:ahLst/>
              <a:cxnLst/>
              <a:rect l="l" t="t" r="r" b="b"/>
              <a:pathLst>
                <a:path w="12763500" h="12763500">
                  <a:moveTo>
                    <a:pt x="66040" y="4254500"/>
                  </a:moveTo>
                  <a:lnTo>
                    <a:pt x="63500" y="3688080"/>
                  </a:lnTo>
                  <a:lnTo>
                    <a:pt x="63500" y="792480"/>
                  </a:lnTo>
                  <a:lnTo>
                    <a:pt x="361950" y="792480"/>
                  </a:lnTo>
                  <a:lnTo>
                    <a:pt x="361950" y="728980"/>
                  </a:lnTo>
                  <a:lnTo>
                    <a:pt x="0" y="728980"/>
                  </a:lnTo>
                  <a:lnTo>
                    <a:pt x="0" y="3688080"/>
                  </a:lnTo>
                  <a:lnTo>
                    <a:pt x="2540" y="4254500"/>
                  </a:lnTo>
                  <a:lnTo>
                    <a:pt x="66040" y="4254500"/>
                  </a:lnTo>
                  <a:close/>
                  <a:moveTo>
                    <a:pt x="1460500" y="792480"/>
                  </a:moveTo>
                  <a:lnTo>
                    <a:pt x="1460500" y="1103630"/>
                  </a:lnTo>
                  <a:lnTo>
                    <a:pt x="1524000" y="1103630"/>
                  </a:lnTo>
                  <a:lnTo>
                    <a:pt x="1524000" y="792480"/>
                  </a:lnTo>
                  <a:lnTo>
                    <a:pt x="1889760" y="792480"/>
                  </a:lnTo>
                  <a:lnTo>
                    <a:pt x="1889760" y="389890"/>
                  </a:lnTo>
                  <a:lnTo>
                    <a:pt x="1460500" y="389890"/>
                  </a:lnTo>
                  <a:lnTo>
                    <a:pt x="1460500" y="728980"/>
                  </a:lnTo>
                  <a:lnTo>
                    <a:pt x="1153160" y="728980"/>
                  </a:lnTo>
                  <a:lnTo>
                    <a:pt x="1153160" y="792480"/>
                  </a:lnTo>
                  <a:lnTo>
                    <a:pt x="1460500" y="792480"/>
                  </a:lnTo>
                  <a:close/>
                  <a:moveTo>
                    <a:pt x="1524000" y="453390"/>
                  </a:moveTo>
                  <a:lnTo>
                    <a:pt x="1826260" y="453390"/>
                  </a:lnTo>
                  <a:lnTo>
                    <a:pt x="1826260" y="728980"/>
                  </a:lnTo>
                  <a:lnTo>
                    <a:pt x="1524000" y="728980"/>
                  </a:lnTo>
                  <a:lnTo>
                    <a:pt x="1524000" y="453390"/>
                  </a:lnTo>
                  <a:close/>
                  <a:moveTo>
                    <a:pt x="792480" y="1461770"/>
                  </a:moveTo>
                  <a:lnTo>
                    <a:pt x="792480" y="1167130"/>
                  </a:lnTo>
                  <a:lnTo>
                    <a:pt x="728980" y="1167130"/>
                  </a:lnTo>
                  <a:lnTo>
                    <a:pt x="728980" y="1461770"/>
                  </a:lnTo>
                  <a:lnTo>
                    <a:pt x="368300" y="1461770"/>
                  </a:lnTo>
                  <a:lnTo>
                    <a:pt x="368300" y="1893570"/>
                  </a:lnTo>
                  <a:lnTo>
                    <a:pt x="792480" y="1893570"/>
                  </a:lnTo>
                  <a:lnTo>
                    <a:pt x="792480" y="1525270"/>
                  </a:lnTo>
                  <a:lnTo>
                    <a:pt x="1089660" y="1525270"/>
                  </a:lnTo>
                  <a:lnTo>
                    <a:pt x="1089660" y="1461770"/>
                  </a:lnTo>
                  <a:lnTo>
                    <a:pt x="792480" y="1461770"/>
                  </a:lnTo>
                  <a:close/>
                  <a:moveTo>
                    <a:pt x="728980" y="1830070"/>
                  </a:moveTo>
                  <a:lnTo>
                    <a:pt x="431800" y="1830070"/>
                  </a:lnTo>
                  <a:lnTo>
                    <a:pt x="431800" y="1525270"/>
                  </a:lnTo>
                  <a:lnTo>
                    <a:pt x="728980" y="1525270"/>
                  </a:lnTo>
                  <a:lnTo>
                    <a:pt x="728980" y="1830070"/>
                  </a:lnTo>
                  <a:close/>
                  <a:moveTo>
                    <a:pt x="1524000" y="1167130"/>
                  </a:moveTo>
                  <a:lnTo>
                    <a:pt x="1460500" y="1167130"/>
                  </a:lnTo>
                  <a:lnTo>
                    <a:pt x="1460500" y="1461770"/>
                  </a:lnTo>
                  <a:lnTo>
                    <a:pt x="1153160" y="1461770"/>
                  </a:lnTo>
                  <a:lnTo>
                    <a:pt x="1153160" y="1525270"/>
                  </a:lnTo>
                  <a:lnTo>
                    <a:pt x="1524000" y="1525270"/>
                  </a:lnTo>
                  <a:lnTo>
                    <a:pt x="1524000" y="1167130"/>
                  </a:lnTo>
                  <a:close/>
                  <a:moveTo>
                    <a:pt x="728980" y="792480"/>
                  </a:moveTo>
                  <a:lnTo>
                    <a:pt x="728980" y="1103630"/>
                  </a:lnTo>
                  <a:lnTo>
                    <a:pt x="792480" y="1103630"/>
                  </a:lnTo>
                  <a:lnTo>
                    <a:pt x="792480" y="792480"/>
                  </a:lnTo>
                  <a:lnTo>
                    <a:pt x="1089660" y="792480"/>
                  </a:lnTo>
                  <a:lnTo>
                    <a:pt x="1089660" y="728980"/>
                  </a:lnTo>
                  <a:lnTo>
                    <a:pt x="792480" y="728980"/>
                  </a:lnTo>
                  <a:lnTo>
                    <a:pt x="792480" y="424180"/>
                  </a:lnTo>
                  <a:lnTo>
                    <a:pt x="728980" y="424180"/>
                  </a:lnTo>
                  <a:lnTo>
                    <a:pt x="728980" y="728980"/>
                  </a:lnTo>
                  <a:lnTo>
                    <a:pt x="425450" y="728980"/>
                  </a:lnTo>
                  <a:lnTo>
                    <a:pt x="425450" y="792480"/>
                  </a:lnTo>
                  <a:lnTo>
                    <a:pt x="728980" y="792480"/>
                  </a:lnTo>
                  <a:close/>
                  <a:moveTo>
                    <a:pt x="792480" y="360680"/>
                  </a:moveTo>
                  <a:lnTo>
                    <a:pt x="792480" y="63500"/>
                  </a:lnTo>
                  <a:lnTo>
                    <a:pt x="4254500" y="63500"/>
                  </a:lnTo>
                  <a:lnTo>
                    <a:pt x="4254500" y="0"/>
                  </a:lnTo>
                  <a:lnTo>
                    <a:pt x="728980" y="0"/>
                  </a:lnTo>
                  <a:lnTo>
                    <a:pt x="728980" y="360680"/>
                  </a:lnTo>
                  <a:lnTo>
                    <a:pt x="792480" y="360680"/>
                  </a:lnTo>
                  <a:close/>
                  <a:moveTo>
                    <a:pt x="728980" y="1167130"/>
                  </a:moveTo>
                  <a:lnTo>
                    <a:pt x="728980" y="1103630"/>
                  </a:lnTo>
                  <a:lnTo>
                    <a:pt x="425450" y="1103630"/>
                  </a:lnTo>
                  <a:lnTo>
                    <a:pt x="425450" y="792480"/>
                  </a:lnTo>
                  <a:lnTo>
                    <a:pt x="361950" y="792480"/>
                  </a:lnTo>
                  <a:lnTo>
                    <a:pt x="361950" y="1167130"/>
                  </a:lnTo>
                  <a:lnTo>
                    <a:pt x="728980" y="1167130"/>
                  </a:lnTo>
                  <a:close/>
                  <a:moveTo>
                    <a:pt x="361950" y="728980"/>
                  </a:moveTo>
                  <a:lnTo>
                    <a:pt x="425450" y="728980"/>
                  </a:lnTo>
                  <a:lnTo>
                    <a:pt x="425450" y="424180"/>
                  </a:lnTo>
                  <a:lnTo>
                    <a:pt x="727710" y="424180"/>
                  </a:lnTo>
                  <a:lnTo>
                    <a:pt x="727710" y="360680"/>
                  </a:lnTo>
                  <a:lnTo>
                    <a:pt x="425450" y="360680"/>
                  </a:lnTo>
                  <a:lnTo>
                    <a:pt x="425450" y="0"/>
                  </a:lnTo>
                  <a:lnTo>
                    <a:pt x="0" y="0"/>
                  </a:lnTo>
                  <a:lnTo>
                    <a:pt x="0" y="424180"/>
                  </a:lnTo>
                  <a:lnTo>
                    <a:pt x="361950" y="424180"/>
                  </a:lnTo>
                  <a:lnTo>
                    <a:pt x="361950" y="728980"/>
                  </a:lnTo>
                  <a:close/>
                  <a:moveTo>
                    <a:pt x="63500" y="360680"/>
                  </a:moveTo>
                  <a:lnTo>
                    <a:pt x="63500" y="63500"/>
                  </a:lnTo>
                  <a:lnTo>
                    <a:pt x="361950" y="63500"/>
                  </a:lnTo>
                  <a:lnTo>
                    <a:pt x="361950" y="360680"/>
                  </a:lnTo>
                  <a:lnTo>
                    <a:pt x="63500" y="360680"/>
                  </a:lnTo>
                  <a:close/>
                  <a:moveTo>
                    <a:pt x="1089660" y="1167130"/>
                  </a:moveTo>
                  <a:lnTo>
                    <a:pt x="1089660" y="1461770"/>
                  </a:lnTo>
                  <a:lnTo>
                    <a:pt x="1153160" y="1461770"/>
                  </a:lnTo>
                  <a:lnTo>
                    <a:pt x="1153160" y="1167130"/>
                  </a:lnTo>
                  <a:lnTo>
                    <a:pt x="1460500" y="1167130"/>
                  </a:lnTo>
                  <a:lnTo>
                    <a:pt x="1460500" y="1103630"/>
                  </a:lnTo>
                  <a:lnTo>
                    <a:pt x="1153160" y="1103630"/>
                  </a:lnTo>
                  <a:lnTo>
                    <a:pt x="1153160" y="792480"/>
                  </a:lnTo>
                  <a:lnTo>
                    <a:pt x="1089660" y="792480"/>
                  </a:lnTo>
                  <a:lnTo>
                    <a:pt x="1089660" y="1103630"/>
                  </a:lnTo>
                  <a:lnTo>
                    <a:pt x="792480" y="1103630"/>
                  </a:lnTo>
                  <a:lnTo>
                    <a:pt x="792480" y="1167130"/>
                  </a:lnTo>
                  <a:lnTo>
                    <a:pt x="1089660" y="1167130"/>
                  </a:lnTo>
                  <a:close/>
                  <a:moveTo>
                    <a:pt x="2255520" y="1167130"/>
                  </a:moveTo>
                  <a:lnTo>
                    <a:pt x="2255520" y="429260"/>
                  </a:lnTo>
                  <a:lnTo>
                    <a:pt x="4254500" y="429260"/>
                  </a:lnTo>
                  <a:lnTo>
                    <a:pt x="4254500" y="365760"/>
                  </a:lnTo>
                  <a:lnTo>
                    <a:pt x="2192020" y="365760"/>
                  </a:lnTo>
                  <a:lnTo>
                    <a:pt x="2192020" y="1103630"/>
                  </a:lnTo>
                  <a:lnTo>
                    <a:pt x="1524000" y="1103630"/>
                  </a:lnTo>
                  <a:lnTo>
                    <a:pt x="1524000" y="1167130"/>
                  </a:lnTo>
                  <a:lnTo>
                    <a:pt x="2255520" y="1167130"/>
                  </a:lnTo>
                  <a:close/>
                  <a:moveTo>
                    <a:pt x="1089660" y="424180"/>
                  </a:moveTo>
                  <a:lnTo>
                    <a:pt x="1089660" y="728980"/>
                  </a:lnTo>
                  <a:lnTo>
                    <a:pt x="1153160" y="728980"/>
                  </a:lnTo>
                  <a:lnTo>
                    <a:pt x="1153160" y="360680"/>
                  </a:lnTo>
                  <a:lnTo>
                    <a:pt x="792480" y="360680"/>
                  </a:lnTo>
                  <a:lnTo>
                    <a:pt x="792480" y="424180"/>
                  </a:lnTo>
                  <a:lnTo>
                    <a:pt x="1089660" y="424180"/>
                  </a:lnTo>
                  <a:close/>
                  <a:moveTo>
                    <a:pt x="425450" y="3688080"/>
                  </a:moveTo>
                  <a:lnTo>
                    <a:pt x="425450" y="2254250"/>
                  </a:lnTo>
                  <a:lnTo>
                    <a:pt x="1153160" y="2254250"/>
                  </a:lnTo>
                  <a:lnTo>
                    <a:pt x="1153160" y="1525270"/>
                  </a:lnTo>
                  <a:lnTo>
                    <a:pt x="1089660" y="1525270"/>
                  </a:lnTo>
                  <a:lnTo>
                    <a:pt x="1089660" y="2190750"/>
                  </a:lnTo>
                  <a:lnTo>
                    <a:pt x="361950" y="2190750"/>
                  </a:lnTo>
                  <a:lnTo>
                    <a:pt x="361950" y="3688080"/>
                  </a:lnTo>
                  <a:lnTo>
                    <a:pt x="365760" y="4254500"/>
                  </a:lnTo>
                  <a:lnTo>
                    <a:pt x="429260" y="4254500"/>
                  </a:lnTo>
                  <a:lnTo>
                    <a:pt x="425450" y="3688080"/>
                  </a:lnTo>
                  <a:close/>
                  <a:moveTo>
                    <a:pt x="1089660" y="728980"/>
                  </a:moveTo>
                  <a:lnTo>
                    <a:pt x="1153160" y="728980"/>
                  </a:lnTo>
                  <a:lnTo>
                    <a:pt x="1153160" y="792480"/>
                  </a:lnTo>
                  <a:lnTo>
                    <a:pt x="1089660" y="792480"/>
                  </a:lnTo>
                  <a:lnTo>
                    <a:pt x="1089660" y="728980"/>
                  </a:lnTo>
                  <a:close/>
                  <a:moveTo>
                    <a:pt x="728980" y="360680"/>
                  </a:moveTo>
                  <a:lnTo>
                    <a:pt x="792480" y="360680"/>
                  </a:lnTo>
                  <a:lnTo>
                    <a:pt x="792480" y="424180"/>
                  </a:lnTo>
                  <a:lnTo>
                    <a:pt x="728980" y="424180"/>
                  </a:lnTo>
                  <a:lnTo>
                    <a:pt x="728980" y="360680"/>
                  </a:lnTo>
                  <a:close/>
                  <a:moveTo>
                    <a:pt x="728980" y="1103630"/>
                  </a:moveTo>
                  <a:lnTo>
                    <a:pt x="792480" y="1103630"/>
                  </a:lnTo>
                  <a:lnTo>
                    <a:pt x="792480" y="1167130"/>
                  </a:lnTo>
                  <a:lnTo>
                    <a:pt x="728980" y="1167130"/>
                  </a:lnTo>
                  <a:lnTo>
                    <a:pt x="728980" y="1103630"/>
                  </a:lnTo>
                  <a:close/>
                  <a:moveTo>
                    <a:pt x="1089660" y="1461770"/>
                  </a:moveTo>
                  <a:lnTo>
                    <a:pt x="1153160" y="1461770"/>
                  </a:lnTo>
                  <a:lnTo>
                    <a:pt x="1153160" y="1525270"/>
                  </a:lnTo>
                  <a:lnTo>
                    <a:pt x="1089660" y="1525270"/>
                  </a:lnTo>
                  <a:lnTo>
                    <a:pt x="1089660" y="1461770"/>
                  </a:lnTo>
                  <a:close/>
                  <a:moveTo>
                    <a:pt x="1460500" y="1103630"/>
                  </a:moveTo>
                  <a:lnTo>
                    <a:pt x="1524000" y="1103630"/>
                  </a:lnTo>
                  <a:lnTo>
                    <a:pt x="1524000" y="1167130"/>
                  </a:lnTo>
                  <a:lnTo>
                    <a:pt x="1460500" y="1167130"/>
                  </a:lnTo>
                  <a:lnTo>
                    <a:pt x="1460500" y="1103630"/>
                  </a:lnTo>
                  <a:close/>
                  <a:moveTo>
                    <a:pt x="361950" y="728980"/>
                  </a:moveTo>
                  <a:lnTo>
                    <a:pt x="425450" y="728980"/>
                  </a:lnTo>
                  <a:lnTo>
                    <a:pt x="425450" y="792480"/>
                  </a:lnTo>
                  <a:lnTo>
                    <a:pt x="361950" y="792480"/>
                  </a:lnTo>
                  <a:lnTo>
                    <a:pt x="361950" y="728980"/>
                  </a:lnTo>
                  <a:close/>
                  <a:moveTo>
                    <a:pt x="4254500" y="0"/>
                  </a:moveTo>
                  <a:lnTo>
                    <a:pt x="8509000" y="0"/>
                  </a:lnTo>
                  <a:lnTo>
                    <a:pt x="8509000" y="63500"/>
                  </a:lnTo>
                  <a:lnTo>
                    <a:pt x="4254500" y="63500"/>
                  </a:lnTo>
                  <a:lnTo>
                    <a:pt x="4254500" y="0"/>
                  </a:lnTo>
                  <a:close/>
                  <a:moveTo>
                    <a:pt x="4254500" y="364490"/>
                  </a:moveTo>
                  <a:lnTo>
                    <a:pt x="8509000" y="364490"/>
                  </a:lnTo>
                  <a:lnTo>
                    <a:pt x="8509000" y="427990"/>
                  </a:lnTo>
                  <a:lnTo>
                    <a:pt x="4254500" y="427990"/>
                  </a:lnTo>
                  <a:lnTo>
                    <a:pt x="4254500" y="364490"/>
                  </a:lnTo>
                  <a:close/>
                  <a:moveTo>
                    <a:pt x="11971020" y="63500"/>
                  </a:moveTo>
                  <a:lnTo>
                    <a:pt x="11971020" y="361950"/>
                  </a:lnTo>
                  <a:lnTo>
                    <a:pt x="12034520" y="361950"/>
                  </a:lnTo>
                  <a:lnTo>
                    <a:pt x="12034520" y="0"/>
                  </a:lnTo>
                  <a:lnTo>
                    <a:pt x="8509000" y="0"/>
                  </a:lnTo>
                  <a:lnTo>
                    <a:pt x="8509000" y="63500"/>
                  </a:lnTo>
                  <a:lnTo>
                    <a:pt x="11971020" y="63500"/>
                  </a:lnTo>
                  <a:close/>
                  <a:moveTo>
                    <a:pt x="11971020" y="1460500"/>
                  </a:moveTo>
                  <a:lnTo>
                    <a:pt x="11659870" y="1460500"/>
                  </a:lnTo>
                  <a:lnTo>
                    <a:pt x="11659870" y="1524000"/>
                  </a:lnTo>
                  <a:lnTo>
                    <a:pt x="11971020" y="1524000"/>
                  </a:lnTo>
                  <a:lnTo>
                    <a:pt x="11971020" y="1889760"/>
                  </a:lnTo>
                  <a:lnTo>
                    <a:pt x="12373610" y="1889760"/>
                  </a:lnTo>
                  <a:lnTo>
                    <a:pt x="12373610" y="1460500"/>
                  </a:lnTo>
                  <a:lnTo>
                    <a:pt x="12034520" y="1460500"/>
                  </a:lnTo>
                  <a:lnTo>
                    <a:pt x="12034520" y="1153160"/>
                  </a:lnTo>
                  <a:lnTo>
                    <a:pt x="11971020" y="1153160"/>
                  </a:lnTo>
                  <a:lnTo>
                    <a:pt x="11971020" y="1460500"/>
                  </a:lnTo>
                  <a:close/>
                  <a:moveTo>
                    <a:pt x="12310110" y="1524000"/>
                  </a:moveTo>
                  <a:lnTo>
                    <a:pt x="12310110" y="1826260"/>
                  </a:lnTo>
                  <a:lnTo>
                    <a:pt x="12034520" y="1826260"/>
                  </a:lnTo>
                  <a:lnTo>
                    <a:pt x="12034520" y="1524000"/>
                  </a:lnTo>
                  <a:lnTo>
                    <a:pt x="12310110" y="1524000"/>
                  </a:lnTo>
                  <a:close/>
                  <a:moveTo>
                    <a:pt x="11301730" y="792480"/>
                  </a:moveTo>
                  <a:lnTo>
                    <a:pt x="11596370" y="792480"/>
                  </a:lnTo>
                  <a:lnTo>
                    <a:pt x="11596370" y="728980"/>
                  </a:lnTo>
                  <a:lnTo>
                    <a:pt x="11301730" y="728980"/>
                  </a:lnTo>
                  <a:lnTo>
                    <a:pt x="11301730" y="368300"/>
                  </a:lnTo>
                  <a:lnTo>
                    <a:pt x="10869930" y="368300"/>
                  </a:lnTo>
                  <a:lnTo>
                    <a:pt x="10869930" y="792480"/>
                  </a:lnTo>
                  <a:lnTo>
                    <a:pt x="11238230" y="792480"/>
                  </a:lnTo>
                  <a:lnTo>
                    <a:pt x="11238230" y="1089660"/>
                  </a:lnTo>
                  <a:lnTo>
                    <a:pt x="11301730" y="1089660"/>
                  </a:lnTo>
                  <a:lnTo>
                    <a:pt x="11301730" y="792480"/>
                  </a:lnTo>
                  <a:close/>
                  <a:moveTo>
                    <a:pt x="10933430" y="728980"/>
                  </a:moveTo>
                  <a:lnTo>
                    <a:pt x="10933430" y="431800"/>
                  </a:lnTo>
                  <a:lnTo>
                    <a:pt x="11238230" y="431800"/>
                  </a:lnTo>
                  <a:lnTo>
                    <a:pt x="11238230" y="728980"/>
                  </a:lnTo>
                  <a:lnTo>
                    <a:pt x="10933430" y="728980"/>
                  </a:lnTo>
                  <a:close/>
                  <a:moveTo>
                    <a:pt x="11971020" y="728980"/>
                  </a:moveTo>
                  <a:lnTo>
                    <a:pt x="11659870" y="728980"/>
                  </a:lnTo>
                  <a:lnTo>
                    <a:pt x="11659870" y="792480"/>
                  </a:lnTo>
                  <a:lnTo>
                    <a:pt x="11971020" y="792480"/>
                  </a:lnTo>
                  <a:lnTo>
                    <a:pt x="11971020" y="1089660"/>
                  </a:lnTo>
                  <a:lnTo>
                    <a:pt x="12034520" y="1089660"/>
                  </a:lnTo>
                  <a:lnTo>
                    <a:pt x="12034520" y="792480"/>
                  </a:lnTo>
                  <a:lnTo>
                    <a:pt x="12339320" y="792480"/>
                  </a:lnTo>
                  <a:lnTo>
                    <a:pt x="12339320" y="728980"/>
                  </a:lnTo>
                  <a:lnTo>
                    <a:pt x="12034520" y="728980"/>
                  </a:lnTo>
                  <a:lnTo>
                    <a:pt x="12034520" y="425450"/>
                  </a:lnTo>
                  <a:lnTo>
                    <a:pt x="11971020" y="425450"/>
                  </a:lnTo>
                  <a:lnTo>
                    <a:pt x="11971020" y="728980"/>
                  </a:lnTo>
                  <a:close/>
                  <a:moveTo>
                    <a:pt x="12402820" y="792480"/>
                  </a:moveTo>
                  <a:lnTo>
                    <a:pt x="12700000" y="792480"/>
                  </a:lnTo>
                  <a:lnTo>
                    <a:pt x="12700000" y="4254500"/>
                  </a:lnTo>
                  <a:lnTo>
                    <a:pt x="12763500" y="4254500"/>
                  </a:lnTo>
                  <a:lnTo>
                    <a:pt x="12763500" y="728980"/>
                  </a:lnTo>
                  <a:lnTo>
                    <a:pt x="12402820" y="728980"/>
                  </a:lnTo>
                  <a:lnTo>
                    <a:pt x="12402820" y="792480"/>
                  </a:lnTo>
                  <a:close/>
                  <a:moveTo>
                    <a:pt x="11238230" y="1524000"/>
                  </a:moveTo>
                  <a:lnTo>
                    <a:pt x="11596370" y="1524000"/>
                  </a:lnTo>
                  <a:lnTo>
                    <a:pt x="11596370" y="1460500"/>
                  </a:lnTo>
                  <a:lnTo>
                    <a:pt x="11301730" y="1460500"/>
                  </a:lnTo>
                  <a:lnTo>
                    <a:pt x="11301730" y="1153160"/>
                  </a:lnTo>
                  <a:lnTo>
                    <a:pt x="11238230" y="1153160"/>
                  </a:lnTo>
                  <a:lnTo>
                    <a:pt x="11238230" y="1524000"/>
                  </a:lnTo>
                  <a:close/>
                  <a:moveTo>
                    <a:pt x="12339320" y="0"/>
                  </a:moveTo>
                  <a:lnTo>
                    <a:pt x="12339320" y="361950"/>
                  </a:lnTo>
                  <a:lnTo>
                    <a:pt x="12034520" y="361950"/>
                  </a:lnTo>
                  <a:lnTo>
                    <a:pt x="12034520" y="425450"/>
                  </a:lnTo>
                  <a:lnTo>
                    <a:pt x="12339320" y="425450"/>
                  </a:lnTo>
                  <a:lnTo>
                    <a:pt x="12339320" y="727710"/>
                  </a:lnTo>
                  <a:lnTo>
                    <a:pt x="12402820" y="727710"/>
                  </a:lnTo>
                  <a:lnTo>
                    <a:pt x="12402820" y="425450"/>
                  </a:lnTo>
                  <a:lnTo>
                    <a:pt x="12763500" y="425450"/>
                  </a:lnTo>
                  <a:lnTo>
                    <a:pt x="12763500" y="0"/>
                  </a:lnTo>
                  <a:lnTo>
                    <a:pt x="12339320" y="0"/>
                  </a:lnTo>
                  <a:close/>
                  <a:moveTo>
                    <a:pt x="12700000" y="361950"/>
                  </a:moveTo>
                  <a:lnTo>
                    <a:pt x="12402820" y="361950"/>
                  </a:lnTo>
                  <a:lnTo>
                    <a:pt x="12402820" y="63500"/>
                  </a:lnTo>
                  <a:lnTo>
                    <a:pt x="12700000" y="63500"/>
                  </a:lnTo>
                  <a:lnTo>
                    <a:pt x="12700000" y="361950"/>
                  </a:lnTo>
                  <a:close/>
                  <a:moveTo>
                    <a:pt x="12339320" y="1089660"/>
                  </a:moveTo>
                  <a:lnTo>
                    <a:pt x="12034520" y="1089660"/>
                  </a:lnTo>
                  <a:lnTo>
                    <a:pt x="12034520" y="1153160"/>
                  </a:lnTo>
                  <a:lnTo>
                    <a:pt x="12402820" y="1153160"/>
                  </a:lnTo>
                  <a:lnTo>
                    <a:pt x="12402820" y="792480"/>
                  </a:lnTo>
                  <a:lnTo>
                    <a:pt x="12339320" y="792480"/>
                  </a:lnTo>
                  <a:lnTo>
                    <a:pt x="12339320" y="1089660"/>
                  </a:lnTo>
                  <a:close/>
                  <a:moveTo>
                    <a:pt x="11596370" y="1089660"/>
                  </a:moveTo>
                  <a:lnTo>
                    <a:pt x="11301730" y="1089660"/>
                  </a:lnTo>
                  <a:lnTo>
                    <a:pt x="11301730" y="1153160"/>
                  </a:lnTo>
                  <a:lnTo>
                    <a:pt x="11596370" y="1153160"/>
                  </a:lnTo>
                  <a:lnTo>
                    <a:pt x="11596370" y="1460500"/>
                  </a:lnTo>
                  <a:lnTo>
                    <a:pt x="11659870" y="1460500"/>
                  </a:lnTo>
                  <a:lnTo>
                    <a:pt x="11659870" y="1153160"/>
                  </a:lnTo>
                  <a:lnTo>
                    <a:pt x="11971020" y="1153160"/>
                  </a:lnTo>
                  <a:lnTo>
                    <a:pt x="11971020" y="1089660"/>
                  </a:lnTo>
                  <a:lnTo>
                    <a:pt x="11659870" y="1089660"/>
                  </a:lnTo>
                  <a:lnTo>
                    <a:pt x="11659870" y="792480"/>
                  </a:lnTo>
                  <a:lnTo>
                    <a:pt x="11596370" y="792480"/>
                  </a:lnTo>
                  <a:lnTo>
                    <a:pt x="11596370" y="1089660"/>
                  </a:lnTo>
                  <a:close/>
                  <a:moveTo>
                    <a:pt x="9075420" y="425450"/>
                  </a:moveTo>
                  <a:lnTo>
                    <a:pt x="10509250" y="425450"/>
                  </a:lnTo>
                  <a:lnTo>
                    <a:pt x="10509250" y="1153160"/>
                  </a:lnTo>
                  <a:lnTo>
                    <a:pt x="11238230" y="1153160"/>
                  </a:lnTo>
                  <a:lnTo>
                    <a:pt x="11238230" y="1089660"/>
                  </a:lnTo>
                  <a:lnTo>
                    <a:pt x="10572750" y="1089660"/>
                  </a:lnTo>
                  <a:lnTo>
                    <a:pt x="10572750" y="361950"/>
                  </a:lnTo>
                  <a:lnTo>
                    <a:pt x="9075420" y="361950"/>
                  </a:lnTo>
                  <a:lnTo>
                    <a:pt x="8509000" y="363220"/>
                  </a:lnTo>
                  <a:lnTo>
                    <a:pt x="8509000" y="426720"/>
                  </a:lnTo>
                  <a:lnTo>
                    <a:pt x="9075420" y="425450"/>
                  </a:lnTo>
                  <a:close/>
                  <a:moveTo>
                    <a:pt x="11596370" y="728980"/>
                  </a:moveTo>
                  <a:lnTo>
                    <a:pt x="11659870" y="728980"/>
                  </a:lnTo>
                  <a:lnTo>
                    <a:pt x="11659870" y="425450"/>
                  </a:lnTo>
                  <a:lnTo>
                    <a:pt x="11971020" y="425450"/>
                  </a:lnTo>
                  <a:lnTo>
                    <a:pt x="11971020" y="361950"/>
                  </a:lnTo>
                  <a:lnTo>
                    <a:pt x="11596370" y="361950"/>
                  </a:lnTo>
                  <a:lnTo>
                    <a:pt x="11596370" y="728980"/>
                  </a:lnTo>
                  <a:close/>
                  <a:moveTo>
                    <a:pt x="11596370" y="2255520"/>
                  </a:moveTo>
                  <a:lnTo>
                    <a:pt x="12334239" y="2255520"/>
                  </a:lnTo>
                  <a:lnTo>
                    <a:pt x="12334239" y="4254500"/>
                  </a:lnTo>
                  <a:lnTo>
                    <a:pt x="12397739" y="4254500"/>
                  </a:lnTo>
                  <a:lnTo>
                    <a:pt x="12397739" y="2192020"/>
                  </a:lnTo>
                  <a:lnTo>
                    <a:pt x="11659870" y="2192020"/>
                  </a:lnTo>
                  <a:lnTo>
                    <a:pt x="11659870" y="1524000"/>
                  </a:lnTo>
                  <a:lnTo>
                    <a:pt x="11596370" y="1524000"/>
                  </a:lnTo>
                  <a:lnTo>
                    <a:pt x="11596370" y="2255520"/>
                  </a:lnTo>
                  <a:close/>
                  <a:moveTo>
                    <a:pt x="11971020" y="1089660"/>
                  </a:moveTo>
                  <a:lnTo>
                    <a:pt x="12034520" y="1089660"/>
                  </a:lnTo>
                  <a:lnTo>
                    <a:pt x="12034520" y="1153160"/>
                  </a:lnTo>
                  <a:lnTo>
                    <a:pt x="11971020" y="1153160"/>
                  </a:lnTo>
                  <a:lnTo>
                    <a:pt x="11971020" y="1089660"/>
                  </a:lnTo>
                  <a:close/>
                  <a:moveTo>
                    <a:pt x="11596370" y="1460500"/>
                  </a:moveTo>
                  <a:lnTo>
                    <a:pt x="11659870" y="1460500"/>
                  </a:lnTo>
                  <a:lnTo>
                    <a:pt x="11659870" y="1524000"/>
                  </a:lnTo>
                  <a:lnTo>
                    <a:pt x="11596370" y="1524000"/>
                  </a:lnTo>
                  <a:lnTo>
                    <a:pt x="11596370" y="1460500"/>
                  </a:lnTo>
                  <a:close/>
                  <a:moveTo>
                    <a:pt x="11971020" y="361950"/>
                  </a:moveTo>
                  <a:lnTo>
                    <a:pt x="12034520" y="361950"/>
                  </a:lnTo>
                  <a:lnTo>
                    <a:pt x="12034520" y="425450"/>
                  </a:lnTo>
                  <a:lnTo>
                    <a:pt x="11971020" y="425450"/>
                  </a:lnTo>
                  <a:lnTo>
                    <a:pt x="11971020" y="361950"/>
                  </a:lnTo>
                  <a:close/>
                  <a:moveTo>
                    <a:pt x="12339320" y="728980"/>
                  </a:moveTo>
                  <a:lnTo>
                    <a:pt x="12402820" y="728980"/>
                  </a:lnTo>
                  <a:lnTo>
                    <a:pt x="12402820" y="792480"/>
                  </a:lnTo>
                  <a:lnTo>
                    <a:pt x="12339320" y="792480"/>
                  </a:lnTo>
                  <a:lnTo>
                    <a:pt x="12339320" y="728980"/>
                  </a:lnTo>
                  <a:close/>
                  <a:moveTo>
                    <a:pt x="11238230" y="1089660"/>
                  </a:moveTo>
                  <a:lnTo>
                    <a:pt x="11301730" y="1089660"/>
                  </a:lnTo>
                  <a:lnTo>
                    <a:pt x="11301730" y="1153160"/>
                  </a:lnTo>
                  <a:lnTo>
                    <a:pt x="11238230" y="1153160"/>
                  </a:lnTo>
                  <a:lnTo>
                    <a:pt x="11238230" y="1089660"/>
                  </a:lnTo>
                  <a:close/>
                  <a:moveTo>
                    <a:pt x="11596370" y="728980"/>
                  </a:moveTo>
                  <a:lnTo>
                    <a:pt x="11659870" y="728980"/>
                  </a:lnTo>
                  <a:lnTo>
                    <a:pt x="11659870" y="792480"/>
                  </a:lnTo>
                  <a:lnTo>
                    <a:pt x="11596370" y="792480"/>
                  </a:lnTo>
                  <a:lnTo>
                    <a:pt x="11596370" y="728980"/>
                  </a:lnTo>
                  <a:close/>
                  <a:moveTo>
                    <a:pt x="66040" y="4254500"/>
                  </a:moveTo>
                  <a:lnTo>
                    <a:pt x="2540" y="4254500"/>
                  </a:lnTo>
                  <a:lnTo>
                    <a:pt x="24130" y="8509000"/>
                  </a:lnTo>
                  <a:lnTo>
                    <a:pt x="87630" y="8509000"/>
                  </a:lnTo>
                  <a:lnTo>
                    <a:pt x="66040" y="4254500"/>
                  </a:lnTo>
                  <a:close/>
                  <a:moveTo>
                    <a:pt x="429260" y="4254500"/>
                  </a:moveTo>
                  <a:lnTo>
                    <a:pt x="365760" y="4254500"/>
                  </a:lnTo>
                  <a:lnTo>
                    <a:pt x="388620" y="8509000"/>
                  </a:lnTo>
                  <a:lnTo>
                    <a:pt x="452120" y="8509000"/>
                  </a:lnTo>
                  <a:lnTo>
                    <a:pt x="429260" y="4254500"/>
                  </a:lnTo>
                  <a:close/>
                  <a:moveTo>
                    <a:pt x="12700000" y="4254500"/>
                  </a:moveTo>
                  <a:lnTo>
                    <a:pt x="12763500" y="4254500"/>
                  </a:lnTo>
                  <a:lnTo>
                    <a:pt x="12763500" y="8509000"/>
                  </a:lnTo>
                  <a:lnTo>
                    <a:pt x="12700000" y="8509000"/>
                  </a:lnTo>
                  <a:lnTo>
                    <a:pt x="12700000" y="4254500"/>
                  </a:lnTo>
                  <a:close/>
                  <a:moveTo>
                    <a:pt x="12335510" y="4254500"/>
                  </a:moveTo>
                  <a:lnTo>
                    <a:pt x="12399010" y="4254500"/>
                  </a:lnTo>
                  <a:lnTo>
                    <a:pt x="12399010" y="8509000"/>
                  </a:lnTo>
                  <a:lnTo>
                    <a:pt x="12335510" y="8509000"/>
                  </a:lnTo>
                  <a:lnTo>
                    <a:pt x="12335510" y="4254500"/>
                  </a:lnTo>
                  <a:close/>
                  <a:moveTo>
                    <a:pt x="817880" y="12700000"/>
                  </a:moveTo>
                  <a:lnTo>
                    <a:pt x="817880" y="12401550"/>
                  </a:lnTo>
                  <a:lnTo>
                    <a:pt x="754380" y="12401550"/>
                  </a:lnTo>
                  <a:lnTo>
                    <a:pt x="754380" y="12763500"/>
                  </a:lnTo>
                  <a:lnTo>
                    <a:pt x="4254500" y="12763500"/>
                  </a:lnTo>
                  <a:lnTo>
                    <a:pt x="4254500" y="12700000"/>
                  </a:lnTo>
                  <a:lnTo>
                    <a:pt x="817880" y="12700000"/>
                  </a:lnTo>
                  <a:close/>
                  <a:moveTo>
                    <a:pt x="88900" y="11971020"/>
                  </a:moveTo>
                  <a:lnTo>
                    <a:pt x="88900" y="9023350"/>
                  </a:lnTo>
                  <a:lnTo>
                    <a:pt x="87630" y="8509000"/>
                  </a:lnTo>
                  <a:lnTo>
                    <a:pt x="24130" y="8509000"/>
                  </a:lnTo>
                  <a:lnTo>
                    <a:pt x="25400" y="9023350"/>
                  </a:lnTo>
                  <a:lnTo>
                    <a:pt x="25400" y="12034520"/>
                  </a:lnTo>
                  <a:lnTo>
                    <a:pt x="387350" y="12034520"/>
                  </a:lnTo>
                  <a:lnTo>
                    <a:pt x="387350" y="11971020"/>
                  </a:lnTo>
                  <a:lnTo>
                    <a:pt x="88900" y="11971020"/>
                  </a:lnTo>
                  <a:close/>
                  <a:moveTo>
                    <a:pt x="817880" y="11239500"/>
                  </a:moveTo>
                  <a:lnTo>
                    <a:pt x="817880" y="10873740"/>
                  </a:lnTo>
                  <a:lnTo>
                    <a:pt x="415290" y="10873740"/>
                  </a:lnTo>
                  <a:lnTo>
                    <a:pt x="415290" y="11303000"/>
                  </a:lnTo>
                  <a:lnTo>
                    <a:pt x="754380" y="11303000"/>
                  </a:lnTo>
                  <a:lnTo>
                    <a:pt x="754380" y="11610340"/>
                  </a:lnTo>
                  <a:lnTo>
                    <a:pt x="817880" y="11610340"/>
                  </a:lnTo>
                  <a:lnTo>
                    <a:pt x="817880" y="11303000"/>
                  </a:lnTo>
                  <a:lnTo>
                    <a:pt x="1129030" y="11303000"/>
                  </a:lnTo>
                  <a:lnTo>
                    <a:pt x="1129030" y="11239500"/>
                  </a:lnTo>
                  <a:lnTo>
                    <a:pt x="817880" y="11239500"/>
                  </a:lnTo>
                  <a:close/>
                  <a:moveTo>
                    <a:pt x="754380" y="11239500"/>
                  </a:moveTo>
                  <a:lnTo>
                    <a:pt x="478790" y="11239500"/>
                  </a:lnTo>
                  <a:lnTo>
                    <a:pt x="478790" y="10937240"/>
                  </a:lnTo>
                  <a:lnTo>
                    <a:pt x="754380" y="10937240"/>
                  </a:lnTo>
                  <a:lnTo>
                    <a:pt x="754380" y="11239500"/>
                  </a:lnTo>
                  <a:close/>
                  <a:moveTo>
                    <a:pt x="817880" y="12034520"/>
                  </a:moveTo>
                  <a:lnTo>
                    <a:pt x="1129030" y="12034520"/>
                  </a:lnTo>
                  <a:lnTo>
                    <a:pt x="1129030" y="11971020"/>
                  </a:lnTo>
                  <a:lnTo>
                    <a:pt x="817880" y="11971020"/>
                  </a:lnTo>
                  <a:lnTo>
                    <a:pt x="817880" y="11673840"/>
                  </a:lnTo>
                  <a:lnTo>
                    <a:pt x="754380" y="11673840"/>
                  </a:lnTo>
                  <a:lnTo>
                    <a:pt x="754380" y="11971020"/>
                  </a:lnTo>
                  <a:lnTo>
                    <a:pt x="450850" y="11971020"/>
                  </a:lnTo>
                  <a:lnTo>
                    <a:pt x="450850" y="12034520"/>
                  </a:lnTo>
                  <a:lnTo>
                    <a:pt x="754380" y="12034520"/>
                  </a:lnTo>
                  <a:lnTo>
                    <a:pt x="754380" y="12338050"/>
                  </a:lnTo>
                  <a:lnTo>
                    <a:pt x="817880" y="12338050"/>
                  </a:lnTo>
                  <a:lnTo>
                    <a:pt x="817880" y="12034520"/>
                  </a:lnTo>
                  <a:close/>
                  <a:moveTo>
                    <a:pt x="1487170" y="11971020"/>
                  </a:moveTo>
                  <a:lnTo>
                    <a:pt x="1192530" y="11971020"/>
                  </a:lnTo>
                  <a:lnTo>
                    <a:pt x="1192530" y="12034520"/>
                  </a:lnTo>
                  <a:lnTo>
                    <a:pt x="1487170" y="12034520"/>
                  </a:lnTo>
                  <a:lnTo>
                    <a:pt x="1487170" y="12395200"/>
                  </a:lnTo>
                  <a:lnTo>
                    <a:pt x="1918970" y="12395200"/>
                  </a:lnTo>
                  <a:lnTo>
                    <a:pt x="1918970" y="11971020"/>
                  </a:lnTo>
                  <a:lnTo>
                    <a:pt x="1550670" y="11971020"/>
                  </a:lnTo>
                  <a:lnTo>
                    <a:pt x="1550670" y="11673840"/>
                  </a:lnTo>
                  <a:lnTo>
                    <a:pt x="1487170" y="11673840"/>
                  </a:lnTo>
                  <a:lnTo>
                    <a:pt x="1487170" y="11971020"/>
                  </a:lnTo>
                  <a:close/>
                  <a:moveTo>
                    <a:pt x="1855470" y="12034520"/>
                  </a:moveTo>
                  <a:lnTo>
                    <a:pt x="1855470" y="12331700"/>
                  </a:lnTo>
                  <a:lnTo>
                    <a:pt x="1550670" y="12331700"/>
                  </a:lnTo>
                  <a:lnTo>
                    <a:pt x="1550670" y="12034520"/>
                  </a:lnTo>
                  <a:lnTo>
                    <a:pt x="1855470" y="12034520"/>
                  </a:lnTo>
                  <a:close/>
                  <a:moveTo>
                    <a:pt x="1192530" y="11239500"/>
                  </a:moveTo>
                  <a:lnTo>
                    <a:pt x="1192530" y="11303000"/>
                  </a:lnTo>
                  <a:lnTo>
                    <a:pt x="1487170" y="11303000"/>
                  </a:lnTo>
                  <a:lnTo>
                    <a:pt x="1487170" y="11610340"/>
                  </a:lnTo>
                  <a:lnTo>
                    <a:pt x="1550670" y="11610340"/>
                  </a:lnTo>
                  <a:lnTo>
                    <a:pt x="1550670" y="11239500"/>
                  </a:lnTo>
                  <a:lnTo>
                    <a:pt x="1192530" y="11239500"/>
                  </a:lnTo>
                  <a:close/>
                  <a:moveTo>
                    <a:pt x="1192530" y="12034520"/>
                  </a:moveTo>
                  <a:lnTo>
                    <a:pt x="1129030" y="12034520"/>
                  </a:lnTo>
                  <a:lnTo>
                    <a:pt x="1129030" y="12338050"/>
                  </a:lnTo>
                  <a:lnTo>
                    <a:pt x="817880" y="12338050"/>
                  </a:lnTo>
                  <a:lnTo>
                    <a:pt x="817880" y="12401550"/>
                  </a:lnTo>
                  <a:lnTo>
                    <a:pt x="1192530" y="12401550"/>
                  </a:lnTo>
                  <a:lnTo>
                    <a:pt x="1192530" y="12034520"/>
                  </a:lnTo>
                  <a:close/>
                  <a:moveTo>
                    <a:pt x="387350" y="11610340"/>
                  </a:moveTo>
                  <a:lnTo>
                    <a:pt x="387350" y="11971020"/>
                  </a:lnTo>
                  <a:lnTo>
                    <a:pt x="450850" y="11971020"/>
                  </a:lnTo>
                  <a:lnTo>
                    <a:pt x="450850" y="11673840"/>
                  </a:lnTo>
                  <a:lnTo>
                    <a:pt x="754380" y="11673840"/>
                  </a:lnTo>
                  <a:lnTo>
                    <a:pt x="754380" y="11610340"/>
                  </a:lnTo>
                  <a:lnTo>
                    <a:pt x="387350" y="11610340"/>
                  </a:lnTo>
                  <a:close/>
                  <a:moveTo>
                    <a:pt x="754380" y="12401550"/>
                  </a:moveTo>
                  <a:lnTo>
                    <a:pt x="754380" y="12338050"/>
                  </a:lnTo>
                  <a:lnTo>
                    <a:pt x="449580" y="12338050"/>
                  </a:lnTo>
                  <a:lnTo>
                    <a:pt x="449580" y="12035790"/>
                  </a:lnTo>
                  <a:lnTo>
                    <a:pt x="386080" y="12035790"/>
                  </a:lnTo>
                  <a:lnTo>
                    <a:pt x="386080" y="12338050"/>
                  </a:lnTo>
                  <a:lnTo>
                    <a:pt x="25400" y="12338050"/>
                  </a:lnTo>
                  <a:lnTo>
                    <a:pt x="25400" y="12763500"/>
                  </a:lnTo>
                  <a:lnTo>
                    <a:pt x="449580" y="12763500"/>
                  </a:lnTo>
                  <a:lnTo>
                    <a:pt x="449580" y="12401550"/>
                  </a:lnTo>
                  <a:lnTo>
                    <a:pt x="754380" y="12401550"/>
                  </a:lnTo>
                  <a:close/>
                  <a:moveTo>
                    <a:pt x="387350" y="12700000"/>
                  </a:moveTo>
                  <a:lnTo>
                    <a:pt x="88900" y="12700000"/>
                  </a:lnTo>
                  <a:lnTo>
                    <a:pt x="88900" y="12401550"/>
                  </a:lnTo>
                  <a:lnTo>
                    <a:pt x="386080" y="12401550"/>
                  </a:lnTo>
                  <a:lnTo>
                    <a:pt x="386080" y="12700000"/>
                  </a:lnTo>
                  <a:lnTo>
                    <a:pt x="387350" y="12700000"/>
                  </a:lnTo>
                  <a:close/>
                  <a:moveTo>
                    <a:pt x="392430" y="10571480"/>
                  </a:moveTo>
                  <a:lnTo>
                    <a:pt x="1129030" y="10571480"/>
                  </a:lnTo>
                  <a:lnTo>
                    <a:pt x="1129030" y="11239500"/>
                  </a:lnTo>
                  <a:lnTo>
                    <a:pt x="1192530" y="11239500"/>
                  </a:lnTo>
                  <a:lnTo>
                    <a:pt x="1192530" y="10507980"/>
                  </a:lnTo>
                  <a:lnTo>
                    <a:pt x="455930" y="10507980"/>
                  </a:lnTo>
                  <a:lnTo>
                    <a:pt x="455930" y="9023350"/>
                  </a:lnTo>
                  <a:lnTo>
                    <a:pt x="452120" y="8509000"/>
                  </a:lnTo>
                  <a:lnTo>
                    <a:pt x="388620" y="8509000"/>
                  </a:lnTo>
                  <a:lnTo>
                    <a:pt x="392430" y="9023350"/>
                  </a:lnTo>
                  <a:lnTo>
                    <a:pt x="392430" y="10571480"/>
                  </a:lnTo>
                  <a:close/>
                  <a:moveTo>
                    <a:pt x="1192530" y="11673840"/>
                  </a:moveTo>
                  <a:lnTo>
                    <a:pt x="1487170" y="11673840"/>
                  </a:lnTo>
                  <a:lnTo>
                    <a:pt x="1487170" y="11610340"/>
                  </a:lnTo>
                  <a:lnTo>
                    <a:pt x="1192530" y="11610340"/>
                  </a:lnTo>
                  <a:lnTo>
                    <a:pt x="1192530" y="11303000"/>
                  </a:lnTo>
                  <a:lnTo>
                    <a:pt x="1129030" y="11303000"/>
                  </a:lnTo>
                  <a:lnTo>
                    <a:pt x="1129030" y="11610340"/>
                  </a:lnTo>
                  <a:lnTo>
                    <a:pt x="817880" y="11610340"/>
                  </a:lnTo>
                  <a:lnTo>
                    <a:pt x="817880" y="11673840"/>
                  </a:lnTo>
                  <a:lnTo>
                    <a:pt x="1129030" y="11673840"/>
                  </a:lnTo>
                  <a:lnTo>
                    <a:pt x="1129030" y="11971020"/>
                  </a:lnTo>
                  <a:lnTo>
                    <a:pt x="1192530" y="11971020"/>
                  </a:lnTo>
                  <a:lnTo>
                    <a:pt x="1192530" y="11673840"/>
                  </a:lnTo>
                  <a:close/>
                  <a:moveTo>
                    <a:pt x="3713480" y="12338050"/>
                  </a:moveTo>
                  <a:lnTo>
                    <a:pt x="3714750" y="12338050"/>
                  </a:lnTo>
                  <a:lnTo>
                    <a:pt x="2279650" y="12338050"/>
                  </a:lnTo>
                  <a:lnTo>
                    <a:pt x="2279650" y="11610340"/>
                  </a:lnTo>
                  <a:lnTo>
                    <a:pt x="1550670" y="11610340"/>
                  </a:lnTo>
                  <a:lnTo>
                    <a:pt x="1550670" y="11673840"/>
                  </a:lnTo>
                  <a:lnTo>
                    <a:pt x="2216150" y="11673840"/>
                  </a:lnTo>
                  <a:lnTo>
                    <a:pt x="2216150" y="12401550"/>
                  </a:lnTo>
                  <a:lnTo>
                    <a:pt x="3714750" y="12401550"/>
                  </a:lnTo>
                  <a:lnTo>
                    <a:pt x="4254500" y="12400280"/>
                  </a:lnTo>
                  <a:lnTo>
                    <a:pt x="4254500" y="12336780"/>
                  </a:lnTo>
                  <a:lnTo>
                    <a:pt x="3713480" y="12338050"/>
                  </a:lnTo>
                  <a:close/>
                  <a:moveTo>
                    <a:pt x="754380" y="12338050"/>
                  </a:moveTo>
                  <a:lnTo>
                    <a:pt x="817880" y="12338050"/>
                  </a:lnTo>
                  <a:lnTo>
                    <a:pt x="817880" y="12401550"/>
                  </a:lnTo>
                  <a:lnTo>
                    <a:pt x="754380" y="12401550"/>
                  </a:lnTo>
                  <a:lnTo>
                    <a:pt x="754380" y="12338050"/>
                  </a:lnTo>
                  <a:close/>
                  <a:moveTo>
                    <a:pt x="754380" y="11610340"/>
                  </a:moveTo>
                  <a:lnTo>
                    <a:pt x="817880" y="11610340"/>
                  </a:lnTo>
                  <a:lnTo>
                    <a:pt x="817880" y="11673840"/>
                  </a:lnTo>
                  <a:lnTo>
                    <a:pt x="754380" y="11673840"/>
                  </a:lnTo>
                  <a:lnTo>
                    <a:pt x="754380" y="11610340"/>
                  </a:lnTo>
                  <a:close/>
                  <a:moveTo>
                    <a:pt x="387350" y="11971020"/>
                  </a:moveTo>
                  <a:lnTo>
                    <a:pt x="450850" y="11971020"/>
                  </a:lnTo>
                  <a:lnTo>
                    <a:pt x="450850" y="12034520"/>
                  </a:lnTo>
                  <a:lnTo>
                    <a:pt x="387350" y="12034520"/>
                  </a:lnTo>
                  <a:lnTo>
                    <a:pt x="387350" y="11971020"/>
                  </a:lnTo>
                  <a:close/>
                  <a:moveTo>
                    <a:pt x="1487170" y="11610340"/>
                  </a:moveTo>
                  <a:lnTo>
                    <a:pt x="1550670" y="11610340"/>
                  </a:lnTo>
                  <a:lnTo>
                    <a:pt x="1550670" y="11673840"/>
                  </a:lnTo>
                  <a:lnTo>
                    <a:pt x="1487170" y="11673840"/>
                  </a:lnTo>
                  <a:lnTo>
                    <a:pt x="1487170" y="11610340"/>
                  </a:lnTo>
                  <a:close/>
                  <a:moveTo>
                    <a:pt x="1129030" y="11239500"/>
                  </a:moveTo>
                  <a:lnTo>
                    <a:pt x="1192530" y="11239500"/>
                  </a:lnTo>
                  <a:lnTo>
                    <a:pt x="1192530" y="11303000"/>
                  </a:lnTo>
                  <a:lnTo>
                    <a:pt x="1129030" y="11303000"/>
                  </a:lnTo>
                  <a:lnTo>
                    <a:pt x="1129030" y="11239500"/>
                  </a:lnTo>
                  <a:close/>
                  <a:moveTo>
                    <a:pt x="1129030" y="11971020"/>
                  </a:moveTo>
                  <a:lnTo>
                    <a:pt x="1192530" y="11971020"/>
                  </a:lnTo>
                  <a:lnTo>
                    <a:pt x="1192530" y="12034520"/>
                  </a:lnTo>
                  <a:lnTo>
                    <a:pt x="1129030" y="12034520"/>
                  </a:lnTo>
                  <a:lnTo>
                    <a:pt x="1129030" y="11971020"/>
                  </a:lnTo>
                  <a:close/>
                  <a:moveTo>
                    <a:pt x="4254500" y="12700000"/>
                  </a:moveTo>
                  <a:lnTo>
                    <a:pt x="8509000" y="12700000"/>
                  </a:lnTo>
                  <a:lnTo>
                    <a:pt x="8509000" y="12763500"/>
                  </a:lnTo>
                  <a:lnTo>
                    <a:pt x="4254500" y="12763500"/>
                  </a:lnTo>
                  <a:lnTo>
                    <a:pt x="4254500" y="12700000"/>
                  </a:lnTo>
                  <a:close/>
                  <a:moveTo>
                    <a:pt x="4254500" y="12335510"/>
                  </a:moveTo>
                  <a:lnTo>
                    <a:pt x="8509000" y="12335510"/>
                  </a:lnTo>
                  <a:lnTo>
                    <a:pt x="8509000" y="12399010"/>
                  </a:lnTo>
                  <a:lnTo>
                    <a:pt x="4254500" y="12399010"/>
                  </a:lnTo>
                  <a:lnTo>
                    <a:pt x="4254500" y="12335510"/>
                  </a:lnTo>
                  <a:close/>
                  <a:moveTo>
                    <a:pt x="11971020" y="12402820"/>
                  </a:moveTo>
                  <a:lnTo>
                    <a:pt x="11971020" y="12700000"/>
                  </a:lnTo>
                  <a:lnTo>
                    <a:pt x="8509000" y="12700000"/>
                  </a:lnTo>
                  <a:lnTo>
                    <a:pt x="8509000" y="12763500"/>
                  </a:lnTo>
                  <a:lnTo>
                    <a:pt x="12034520" y="12763500"/>
                  </a:lnTo>
                  <a:lnTo>
                    <a:pt x="12034520" y="12402820"/>
                  </a:lnTo>
                  <a:lnTo>
                    <a:pt x="11971020" y="12402820"/>
                  </a:lnTo>
                  <a:close/>
                  <a:moveTo>
                    <a:pt x="11303000" y="11971020"/>
                  </a:moveTo>
                  <a:lnTo>
                    <a:pt x="11303000" y="11659870"/>
                  </a:lnTo>
                  <a:lnTo>
                    <a:pt x="11239500" y="11659870"/>
                  </a:lnTo>
                  <a:lnTo>
                    <a:pt x="11239500" y="11971020"/>
                  </a:lnTo>
                  <a:lnTo>
                    <a:pt x="10873739" y="11971020"/>
                  </a:lnTo>
                  <a:lnTo>
                    <a:pt x="10873739" y="12373610"/>
                  </a:lnTo>
                  <a:lnTo>
                    <a:pt x="11303000" y="12373610"/>
                  </a:lnTo>
                  <a:lnTo>
                    <a:pt x="11303000" y="12034520"/>
                  </a:lnTo>
                  <a:lnTo>
                    <a:pt x="11610340" y="12034520"/>
                  </a:lnTo>
                  <a:lnTo>
                    <a:pt x="11610340" y="11971020"/>
                  </a:lnTo>
                  <a:lnTo>
                    <a:pt x="11303000" y="11971020"/>
                  </a:lnTo>
                  <a:close/>
                  <a:moveTo>
                    <a:pt x="11239500" y="12310110"/>
                  </a:moveTo>
                  <a:lnTo>
                    <a:pt x="10937239" y="12310110"/>
                  </a:lnTo>
                  <a:lnTo>
                    <a:pt x="10937239" y="12034520"/>
                  </a:lnTo>
                  <a:lnTo>
                    <a:pt x="11239500" y="12034520"/>
                  </a:lnTo>
                  <a:lnTo>
                    <a:pt x="11239500" y="12310110"/>
                  </a:lnTo>
                  <a:close/>
                  <a:moveTo>
                    <a:pt x="11239500" y="11596370"/>
                  </a:moveTo>
                  <a:lnTo>
                    <a:pt x="11303000" y="11596370"/>
                  </a:lnTo>
                  <a:lnTo>
                    <a:pt x="11303000" y="11301730"/>
                  </a:lnTo>
                  <a:lnTo>
                    <a:pt x="11610339" y="11301730"/>
                  </a:lnTo>
                  <a:lnTo>
                    <a:pt x="11610339" y="11238230"/>
                  </a:lnTo>
                  <a:lnTo>
                    <a:pt x="11239500" y="11238230"/>
                  </a:lnTo>
                  <a:lnTo>
                    <a:pt x="11239500" y="11596370"/>
                  </a:lnTo>
                  <a:close/>
                  <a:moveTo>
                    <a:pt x="12034520" y="11971020"/>
                  </a:moveTo>
                  <a:lnTo>
                    <a:pt x="12034520" y="11659870"/>
                  </a:lnTo>
                  <a:lnTo>
                    <a:pt x="11971020" y="11659870"/>
                  </a:lnTo>
                  <a:lnTo>
                    <a:pt x="11971020" y="11971020"/>
                  </a:lnTo>
                  <a:lnTo>
                    <a:pt x="11673839" y="11971020"/>
                  </a:lnTo>
                  <a:lnTo>
                    <a:pt x="11673839" y="12034520"/>
                  </a:lnTo>
                  <a:lnTo>
                    <a:pt x="11971020" y="12034520"/>
                  </a:lnTo>
                  <a:lnTo>
                    <a:pt x="11971020" y="12339320"/>
                  </a:lnTo>
                  <a:lnTo>
                    <a:pt x="12034520" y="12339320"/>
                  </a:lnTo>
                  <a:lnTo>
                    <a:pt x="12034520" y="12034520"/>
                  </a:lnTo>
                  <a:lnTo>
                    <a:pt x="12338050" y="12034520"/>
                  </a:lnTo>
                  <a:lnTo>
                    <a:pt x="12338050" y="11971020"/>
                  </a:lnTo>
                  <a:lnTo>
                    <a:pt x="12034520" y="11971020"/>
                  </a:lnTo>
                  <a:close/>
                  <a:moveTo>
                    <a:pt x="12700000" y="11971020"/>
                  </a:moveTo>
                  <a:lnTo>
                    <a:pt x="12401550" y="11971020"/>
                  </a:lnTo>
                  <a:lnTo>
                    <a:pt x="12401550" y="12034520"/>
                  </a:lnTo>
                  <a:lnTo>
                    <a:pt x="12763500" y="12034520"/>
                  </a:lnTo>
                  <a:lnTo>
                    <a:pt x="12763500" y="8509000"/>
                  </a:lnTo>
                  <a:lnTo>
                    <a:pt x="12700000" y="8509000"/>
                  </a:lnTo>
                  <a:lnTo>
                    <a:pt x="12700000" y="11971020"/>
                  </a:lnTo>
                  <a:close/>
                  <a:moveTo>
                    <a:pt x="11971020" y="11301730"/>
                  </a:moveTo>
                  <a:lnTo>
                    <a:pt x="11971020" y="11596370"/>
                  </a:lnTo>
                  <a:lnTo>
                    <a:pt x="12034520" y="11596370"/>
                  </a:lnTo>
                  <a:lnTo>
                    <a:pt x="12034520" y="11301730"/>
                  </a:lnTo>
                  <a:lnTo>
                    <a:pt x="12395200" y="11301730"/>
                  </a:lnTo>
                  <a:lnTo>
                    <a:pt x="12395200" y="10869930"/>
                  </a:lnTo>
                  <a:lnTo>
                    <a:pt x="11971020" y="10869930"/>
                  </a:lnTo>
                  <a:lnTo>
                    <a:pt x="11971020" y="11238230"/>
                  </a:lnTo>
                  <a:lnTo>
                    <a:pt x="11673840" y="11238230"/>
                  </a:lnTo>
                  <a:lnTo>
                    <a:pt x="11673840" y="11301730"/>
                  </a:lnTo>
                  <a:lnTo>
                    <a:pt x="11971020" y="11301730"/>
                  </a:lnTo>
                  <a:close/>
                  <a:moveTo>
                    <a:pt x="12034520" y="10933430"/>
                  </a:moveTo>
                  <a:lnTo>
                    <a:pt x="12331700" y="10933430"/>
                  </a:lnTo>
                  <a:lnTo>
                    <a:pt x="12331700" y="11238230"/>
                  </a:lnTo>
                  <a:lnTo>
                    <a:pt x="12034520" y="11238230"/>
                  </a:lnTo>
                  <a:lnTo>
                    <a:pt x="12034520" y="10933430"/>
                  </a:lnTo>
                  <a:close/>
                  <a:moveTo>
                    <a:pt x="12401550" y="12034520"/>
                  </a:moveTo>
                  <a:lnTo>
                    <a:pt x="12338050" y="12034520"/>
                  </a:lnTo>
                  <a:lnTo>
                    <a:pt x="12338050" y="12339320"/>
                  </a:lnTo>
                  <a:lnTo>
                    <a:pt x="12035789" y="12339320"/>
                  </a:lnTo>
                  <a:lnTo>
                    <a:pt x="12035789" y="12402820"/>
                  </a:lnTo>
                  <a:lnTo>
                    <a:pt x="12338050" y="12402820"/>
                  </a:lnTo>
                  <a:lnTo>
                    <a:pt x="12338050" y="12763500"/>
                  </a:lnTo>
                  <a:lnTo>
                    <a:pt x="12763500" y="12763500"/>
                  </a:lnTo>
                  <a:lnTo>
                    <a:pt x="12763500" y="12339320"/>
                  </a:lnTo>
                  <a:lnTo>
                    <a:pt x="12401550" y="12339320"/>
                  </a:lnTo>
                  <a:lnTo>
                    <a:pt x="12401550" y="12034520"/>
                  </a:lnTo>
                  <a:close/>
                  <a:moveTo>
                    <a:pt x="12700000" y="12402820"/>
                  </a:moveTo>
                  <a:lnTo>
                    <a:pt x="12700000" y="12700000"/>
                  </a:lnTo>
                  <a:lnTo>
                    <a:pt x="12401550" y="12700000"/>
                  </a:lnTo>
                  <a:lnTo>
                    <a:pt x="12401550" y="12402820"/>
                  </a:lnTo>
                  <a:lnTo>
                    <a:pt x="12700000" y="12402820"/>
                  </a:lnTo>
                  <a:close/>
                  <a:moveTo>
                    <a:pt x="12034520" y="11596370"/>
                  </a:moveTo>
                  <a:lnTo>
                    <a:pt x="12034520" y="11659870"/>
                  </a:lnTo>
                  <a:lnTo>
                    <a:pt x="12338050" y="11659870"/>
                  </a:lnTo>
                  <a:lnTo>
                    <a:pt x="12338050" y="11971020"/>
                  </a:lnTo>
                  <a:lnTo>
                    <a:pt x="12401550" y="11971020"/>
                  </a:lnTo>
                  <a:lnTo>
                    <a:pt x="12401550" y="11596370"/>
                  </a:lnTo>
                  <a:lnTo>
                    <a:pt x="12034520" y="11596370"/>
                  </a:lnTo>
                  <a:close/>
                  <a:moveTo>
                    <a:pt x="10507980" y="11596370"/>
                  </a:moveTo>
                  <a:lnTo>
                    <a:pt x="10507980" y="12334240"/>
                  </a:lnTo>
                  <a:lnTo>
                    <a:pt x="8509000" y="12334240"/>
                  </a:lnTo>
                  <a:lnTo>
                    <a:pt x="8509000" y="12397740"/>
                  </a:lnTo>
                  <a:lnTo>
                    <a:pt x="10571480" y="12397740"/>
                  </a:lnTo>
                  <a:lnTo>
                    <a:pt x="10571480" y="11659870"/>
                  </a:lnTo>
                  <a:lnTo>
                    <a:pt x="11239500" y="11659870"/>
                  </a:lnTo>
                  <a:lnTo>
                    <a:pt x="11239500" y="11596370"/>
                  </a:lnTo>
                  <a:lnTo>
                    <a:pt x="10507980" y="11596370"/>
                  </a:lnTo>
                  <a:close/>
                  <a:moveTo>
                    <a:pt x="11673839" y="11596370"/>
                  </a:moveTo>
                  <a:lnTo>
                    <a:pt x="11673839" y="11301730"/>
                  </a:lnTo>
                  <a:lnTo>
                    <a:pt x="11610339" y="11301730"/>
                  </a:lnTo>
                  <a:lnTo>
                    <a:pt x="11610339" y="11596370"/>
                  </a:lnTo>
                  <a:lnTo>
                    <a:pt x="11303000" y="11596370"/>
                  </a:lnTo>
                  <a:lnTo>
                    <a:pt x="11303000" y="11659870"/>
                  </a:lnTo>
                  <a:lnTo>
                    <a:pt x="11610340" y="11659870"/>
                  </a:lnTo>
                  <a:lnTo>
                    <a:pt x="11610340" y="11971020"/>
                  </a:lnTo>
                  <a:lnTo>
                    <a:pt x="11673840" y="11971020"/>
                  </a:lnTo>
                  <a:lnTo>
                    <a:pt x="11673840" y="11659870"/>
                  </a:lnTo>
                  <a:lnTo>
                    <a:pt x="11971020" y="11659870"/>
                  </a:lnTo>
                  <a:lnTo>
                    <a:pt x="11971020" y="11596370"/>
                  </a:lnTo>
                  <a:lnTo>
                    <a:pt x="11673840" y="11596370"/>
                  </a:lnTo>
                  <a:close/>
                  <a:moveTo>
                    <a:pt x="11673839" y="12339320"/>
                  </a:moveTo>
                  <a:lnTo>
                    <a:pt x="11673839" y="12034520"/>
                  </a:lnTo>
                  <a:lnTo>
                    <a:pt x="11610339" y="12034520"/>
                  </a:lnTo>
                  <a:lnTo>
                    <a:pt x="11610339" y="12402820"/>
                  </a:lnTo>
                  <a:lnTo>
                    <a:pt x="11971020" y="12402820"/>
                  </a:lnTo>
                  <a:lnTo>
                    <a:pt x="11971020" y="12339320"/>
                  </a:lnTo>
                  <a:lnTo>
                    <a:pt x="11673839" y="12339320"/>
                  </a:lnTo>
                  <a:close/>
                  <a:moveTo>
                    <a:pt x="12338050" y="9075420"/>
                  </a:moveTo>
                  <a:lnTo>
                    <a:pt x="12338050" y="10509250"/>
                  </a:lnTo>
                  <a:lnTo>
                    <a:pt x="11610339" y="10509250"/>
                  </a:lnTo>
                  <a:lnTo>
                    <a:pt x="11610339" y="11238230"/>
                  </a:lnTo>
                  <a:lnTo>
                    <a:pt x="11673839" y="11238230"/>
                  </a:lnTo>
                  <a:lnTo>
                    <a:pt x="11673839" y="10572750"/>
                  </a:lnTo>
                  <a:lnTo>
                    <a:pt x="12401550" y="10572750"/>
                  </a:lnTo>
                  <a:lnTo>
                    <a:pt x="12401550" y="9075420"/>
                  </a:lnTo>
                  <a:lnTo>
                    <a:pt x="12400280" y="8509000"/>
                  </a:lnTo>
                  <a:lnTo>
                    <a:pt x="12336780" y="8509000"/>
                  </a:lnTo>
                  <a:lnTo>
                    <a:pt x="12338050" y="9075420"/>
                  </a:lnTo>
                  <a:close/>
                  <a:moveTo>
                    <a:pt x="11610339" y="11971020"/>
                  </a:moveTo>
                  <a:lnTo>
                    <a:pt x="11673839" y="11971020"/>
                  </a:lnTo>
                  <a:lnTo>
                    <a:pt x="11673839" y="12034520"/>
                  </a:lnTo>
                  <a:lnTo>
                    <a:pt x="11610339" y="12034520"/>
                  </a:lnTo>
                  <a:lnTo>
                    <a:pt x="11610339" y="11971020"/>
                  </a:lnTo>
                  <a:close/>
                  <a:moveTo>
                    <a:pt x="11239500" y="11596370"/>
                  </a:moveTo>
                  <a:lnTo>
                    <a:pt x="11303000" y="11596370"/>
                  </a:lnTo>
                  <a:lnTo>
                    <a:pt x="11303000" y="11659870"/>
                  </a:lnTo>
                  <a:lnTo>
                    <a:pt x="11239500" y="11659870"/>
                  </a:lnTo>
                  <a:lnTo>
                    <a:pt x="11239500" y="11596370"/>
                  </a:lnTo>
                  <a:close/>
                  <a:moveTo>
                    <a:pt x="11971020" y="12339320"/>
                  </a:moveTo>
                  <a:lnTo>
                    <a:pt x="12034520" y="12339320"/>
                  </a:lnTo>
                  <a:lnTo>
                    <a:pt x="12034520" y="12402820"/>
                  </a:lnTo>
                  <a:lnTo>
                    <a:pt x="11971020" y="12402820"/>
                  </a:lnTo>
                  <a:lnTo>
                    <a:pt x="11971020" y="12339320"/>
                  </a:lnTo>
                  <a:close/>
                  <a:moveTo>
                    <a:pt x="12338050" y="11971020"/>
                  </a:moveTo>
                  <a:lnTo>
                    <a:pt x="12401550" y="11971020"/>
                  </a:lnTo>
                  <a:lnTo>
                    <a:pt x="12401550" y="12034520"/>
                  </a:lnTo>
                  <a:lnTo>
                    <a:pt x="12338050" y="12034520"/>
                  </a:lnTo>
                  <a:lnTo>
                    <a:pt x="12338050" y="11971020"/>
                  </a:lnTo>
                  <a:close/>
                  <a:moveTo>
                    <a:pt x="11971020" y="11596370"/>
                  </a:moveTo>
                  <a:lnTo>
                    <a:pt x="12034520" y="11596370"/>
                  </a:lnTo>
                  <a:lnTo>
                    <a:pt x="12034520" y="11659870"/>
                  </a:lnTo>
                  <a:lnTo>
                    <a:pt x="11971020" y="11659870"/>
                  </a:lnTo>
                  <a:lnTo>
                    <a:pt x="11971020" y="11596370"/>
                  </a:lnTo>
                  <a:close/>
                  <a:moveTo>
                    <a:pt x="11610340" y="11238230"/>
                  </a:moveTo>
                  <a:lnTo>
                    <a:pt x="11673840" y="11238230"/>
                  </a:lnTo>
                  <a:lnTo>
                    <a:pt x="11673840" y="11301730"/>
                  </a:lnTo>
                  <a:lnTo>
                    <a:pt x="11610340" y="11301730"/>
                  </a:lnTo>
                  <a:lnTo>
                    <a:pt x="11610340" y="11238230"/>
                  </a:lnTo>
                  <a:close/>
                </a:path>
              </a:pathLst>
            </a:custGeom>
            <a:solidFill>
              <a:srgbClr val="231F20"/>
            </a:solidFill>
          </p:spPr>
        </p:sp>
      </p:grpSp>
      <p:grpSp>
        <p:nvGrpSpPr>
          <p:cNvPr id="13" name="Group 13"/>
          <p:cNvGrpSpPr/>
          <p:nvPr/>
        </p:nvGrpSpPr>
        <p:grpSpPr>
          <a:xfrm rot="-500836">
            <a:off x="3530005" y="5661372"/>
            <a:ext cx="1667397" cy="1667397"/>
            <a:chOff x="0" y="0"/>
            <a:chExt cx="12763500" cy="12763500"/>
          </a:xfrm>
        </p:grpSpPr>
        <p:sp>
          <p:nvSpPr>
            <p:cNvPr id="14" name="Freeform 14"/>
            <p:cNvSpPr/>
            <p:nvPr/>
          </p:nvSpPr>
          <p:spPr>
            <a:xfrm>
              <a:off x="0" y="0"/>
              <a:ext cx="12763500" cy="12763500"/>
            </a:xfrm>
            <a:custGeom>
              <a:avLst/>
              <a:gdLst/>
              <a:ahLst/>
              <a:cxnLst/>
              <a:rect l="l" t="t" r="r" b="b"/>
              <a:pathLst>
                <a:path w="12763500" h="12763500">
                  <a:moveTo>
                    <a:pt x="66040" y="4254500"/>
                  </a:moveTo>
                  <a:lnTo>
                    <a:pt x="63500" y="3688080"/>
                  </a:lnTo>
                  <a:lnTo>
                    <a:pt x="63500" y="792480"/>
                  </a:lnTo>
                  <a:lnTo>
                    <a:pt x="361950" y="792480"/>
                  </a:lnTo>
                  <a:lnTo>
                    <a:pt x="361950" y="728980"/>
                  </a:lnTo>
                  <a:lnTo>
                    <a:pt x="0" y="728980"/>
                  </a:lnTo>
                  <a:lnTo>
                    <a:pt x="0" y="3688080"/>
                  </a:lnTo>
                  <a:lnTo>
                    <a:pt x="2540" y="4254500"/>
                  </a:lnTo>
                  <a:lnTo>
                    <a:pt x="66040" y="4254500"/>
                  </a:lnTo>
                  <a:close/>
                  <a:moveTo>
                    <a:pt x="1460500" y="792480"/>
                  </a:moveTo>
                  <a:lnTo>
                    <a:pt x="1460500" y="1103630"/>
                  </a:lnTo>
                  <a:lnTo>
                    <a:pt x="1524000" y="1103630"/>
                  </a:lnTo>
                  <a:lnTo>
                    <a:pt x="1524000" y="792480"/>
                  </a:lnTo>
                  <a:lnTo>
                    <a:pt x="1889760" y="792480"/>
                  </a:lnTo>
                  <a:lnTo>
                    <a:pt x="1889760" y="389890"/>
                  </a:lnTo>
                  <a:lnTo>
                    <a:pt x="1460500" y="389890"/>
                  </a:lnTo>
                  <a:lnTo>
                    <a:pt x="1460500" y="728980"/>
                  </a:lnTo>
                  <a:lnTo>
                    <a:pt x="1153160" y="728980"/>
                  </a:lnTo>
                  <a:lnTo>
                    <a:pt x="1153160" y="792480"/>
                  </a:lnTo>
                  <a:lnTo>
                    <a:pt x="1460500" y="792480"/>
                  </a:lnTo>
                  <a:close/>
                  <a:moveTo>
                    <a:pt x="1524000" y="453390"/>
                  </a:moveTo>
                  <a:lnTo>
                    <a:pt x="1826260" y="453390"/>
                  </a:lnTo>
                  <a:lnTo>
                    <a:pt x="1826260" y="728980"/>
                  </a:lnTo>
                  <a:lnTo>
                    <a:pt x="1524000" y="728980"/>
                  </a:lnTo>
                  <a:lnTo>
                    <a:pt x="1524000" y="453390"/>
                  </a:lnTo>
                  <a:close/>
                  <a:moveTo>
                    <a:pt x="792480" y="1461770"/>
                  </a:moveTo>
                  <a:lnTo>
                    <a:pt x="792480" y="1167130"/>
                  </a:lnTo>
                  <a:lnTo>
                    <a:pt x="728980" y="1167130"/>
                  </a:lnTo>
                  <a:lnTo>
                    <a:pt x="728980" y="1461770"/>
                  </a:lnTo>
                  <a:lnTo>
                    <a:pt x="368300" y="1461770"/>
                  </a:lnTo>
                  <a:lnTo>
                    <a:pt x="368300" y="1893570"/>
                  </a:lnTo>
                  <a:lnTo>
                    <a:pt x="792480" y="1893570"/>
                  </a:lnTo>
                  <a:lnTo>
                    <a:pt x="792480" y="1525270"/>
                  </a:lnTo>
                  <a:lnTo>
                    <a:pt x="1089660" y="1525270"/>
                  </a:lnTo>
                  <a:lnTo>
                    <a:pt x="1089660" y="1461770"/>
                  </a:lnTo>
                  <a:lnTo>
                    <a:pt x="792480" y="1461770"/>
                  </a:lnTo>
                  <a:close/>
                  <a:moveTo>
                    <a:pt x="728980" y="1830070"/>
                  </a:moveTo>
                  <a:lnTo>
                    <a:pt x="431800" y="1830070"/>
                  </a:lnTo>
                  <a:lnTo>
                    <a:pt x="431800" y="1525270"/>
                  </a:lnTo>
                  <a:lnTo>
                    <a:pt x="728980" y="1525270"/>
                  </a:lnTo>
                  <a:lnTo>
                    <a:pt x="728980" y="1830070"/>
                  </a:lnTo>
                  <a:close/>
                  <a:moveTo>
                    <a:pt x="1524000" y="1167130"/>
                  </a:moveTo>
                  <a:lnTo>
                    <a:pt x="1460500" y="1167130"/>
                  </a:lnTo>
                  <a:lnTo>
                    <a:pt x="1460500" y="1461770"/>
                  </a:lnTo>
                  <a:lnTo>
                    <a:pt x="1153160" y="1461770"/>
                  </a:lnTo>
                  <a:lnTo>
                    <a:pt x="1153160" y="1525270"/>
                  </a:lnTo>
                  <a:lnTo>
                    <a:pt x="1524000" y="1525270"/>
                  </a:lnTo>
                  <a:lnTo>
                    <a:pt x="1524000" y="1167130"/>
                  </a:lnTo>
                  <a:close/>
                  <a:moveTo>
                    <a:pt x="728980" y="792480"/>
                  </a:moveTo>
                  <a:lnTo>
                    <a:pt x="728980" y="1103630"/>
                  </a:lnTo>
                  <a:lnTo>
                    <a:pt x="792480" y="1103630"/>
                  </a:lnTo>
                  <a:lnTo>
                    <a:pt x="792480" y="792480"/>
                  </a:lnTo>
                  <a:lnTo>
                    <a:pt x="1089660" y="792480"/>
                  </a:lnTo>
                  <a:lnTo>
                    <a:pt x="1089660" y="728980"/>
                  </a:lnTo>
                  <a:lnTo>
                    <a:pt x="792480" y="728980"/>
                  </a:lnTo>
                  <a:lnTo>
                    <a:pt x="792480" y="424180"/>
                  </a:lnTo>
                  <a:lnTo>
                    <a:pt x="728980" y="424180"/>
                  </a:lnTo>
                  <a:lnTo>
                    <a:pt x="728980" y="728980"/>
                  </a:lnTo>
                  <a:lnTo>
                    <a:pt x="425450" y="728980"/>
                  </a:lnTo>
                  <a:lnTo>
                    <a:pt x="425450" y="792480"/>
                  </a:lnTo>
                  <a:lnTo>
                    <a:pt x="728980" y="792480"/>
                  </a:lnTo>
                  <a:close/>
                  <a:moveTo>
                    <a:pt x="792480" y="360680"/>
                  </a:moveTo>
                  <a:lnTo>
                    <a:pt x="792480" y="63500"/>
                  </a:lnTo>
                  <a:lnTo>
                    <a:pt x="4254500" y="63500"/>
                  </a:lnTo>
                  <a:lnTo>
                    <a:pt x="4254500" y="0"/>
                  </a:lnTo>
                  <a:lnTo>
                    <a:pt x="728980" y="0"/>
                  </a:lnTo>
                  <a:lnTo>
                    <a:pt x="728980" y="360680"/>
                  </a:lnTo>
                  <a:lnTo>
                    <a:pt x="792480" y="360680"/>
                  </a:lnTo>
                  <a:close/>
                  <a:moveTo>
                    <a:pt x="728980" y="1167130"/>
                  </a:moveTo>
                  <a:lnTo>
                    <a:pt x="728980" y="1103630"/>
                  </a:lnTo>
                  <a:lnTo>
                    <a:pt x="425450" y="1103630"/>
                  </a:lnTo>
                  <a:lnTo>
                    <a:pt x="425450" y="792480"/>
                  </a:lnTo>
                  <a:lnTo>
                    <a:pt x="361950" y="792480"/>
                  </a:lnTo>
                  <a:lnTo>
                    <a:pt x="361950" y="1167130"/>
                  </a:lnTo>
                  <a:lnTo>
                    <a:pt x="728980" y="1167130"/>
                  </a:lnTo>
                  <a:close/>
                  <a:moveTo>
                    <a:pt x="361950" y="728980"/>
                  </a:moveTo>
                  <a:lnTo>
                    <a:pt x="425450" y="728980"/>
                  </a:lnTo>
                  <a:lnTo>
                    <a:pt x="425450" y="424180"/>
                  </a:lnTo>
                  <a:lnTo>
                    <a:pt x="727710" y="424180"/>
                  </a:lnTo>
                  <a:lnTo>
                    <a:pt x="727710" y="360680"/>
                  </a:lnTo>
                  <a:lnTo>
                    <a:pt x="425450" y="360680"/>
                  </a:lnTo>
                  <a:lnTo>
                    <a:pt x="425450" y="0"/>
                  </a:lnTo>
                  <a:lnTo>
                    <a:pt x="0" y="0"/>
                  </a:lnTo>
                  <a:lnTo>
                    <a:pt x="0" y="424180"/>
                  </a:lnTo>
                  <a:lnTo>
                    <a:pt x="361950" y="424180"/>
                  </a:lnTo>
                  <a:lnTo>
                    <a:pt x="361950" y="728980"/>
                  </a:lnTo>
                  <a:close/>
                  <a:moveTo>
                    <a:pt x="63500" y="360680"/>
                  </a:moveTo>
                  <a:lnTo>
                    <a:pt x="63500" y="63500"/>
                  </a:lnTo>
                  <a:lnTo>
                    <a:pt x="361950" y="63500"/>
                  </a:lnTo>
                  <a:lnTo>
                    <a:pt x="361950" y="360680"/>
                  </a:lnTo>
                  <a:lnTo>
                    <a:pt x="63500" y="360680"/>
                  </a:lnTo>
                  <a:close/>
                  <a:moveTo>
                    <a:pt x="1089660" y="1167130"/>
                  </a:moveTo>
                  <a:lnTo>
                    <a:pt x="1089660" y="1461770"/>
                  </a:lnTo>
                  <a:lnTo>
                    <a:pt x="1153160" y="1461770"/>
                  </a:lnTo>
                  <a:lnTo>
                    <a:pt x="1153160" y="1167130"/>
                  </a:lnTo>
                  <a:lnTo>
                    <a:pt x="1460500" y="1167130"/>
                  </a:lnTo>
                  <a:lnTo>
                    <a:pt x="1460500" y="1103630"/>
                  </a:lnTo>
                  <a:lnTo>
                    <a:pt x="1153160" y="1103630"/>
                  </a:lnTo>
                  <a:lnTo>
                    <a:pt x="1153160" y="792480"/>
                  </a:lnTo>
                  <a:lnTo>
                    <a:pt x="1089660" y="792480"/>
                  </a:lnTo>
                  <a:lnTo>
                    <a:pt x="1089660" y="1103630"/>
                  </a:lnTo>
                  <a:lnTo>
                    <a:pt x="792480" y="1103630"/>
                  </a:lnTo>
                  <a:lnTo>
                    <a:pt x="792480" y="1167130"/>
                  </a:lnTo>
                  <a:lnTo>
                    <a:pt x="1089660" y="1167130"/>
                  </a:lnTo>
                  <a:close/>
                  <a:moveTo>
                    <a:pt x="2255520" y="1167130"/>
                  </a:moveTo>
                  <a:lnTo>
                    <a:pt x="2255520" y="429260"/>
                  </a:lnTo>
                  <a:lnTo>
                    <a:pt x="4254500" y="429260"/>
                  </a:lnTo>
                  <a:lnTo>
                    <a:pt x="4254500" y="365760"/>
                  </a:lnTo>
                  <a:lnTo>
                    <a:pt x="2192020" y="365760"/>
                  </a:lnTo>
                  <a:lnTo>
                    <a:pt x="2192020" y="1103630"/>
                  </a:lnTo>
                  <a:lnTo>
                    <a:pt x="1524000" y="1103630"/>
                  </a:lnTo>
                  <a:lnTo>
                    <a:pt x="1524000" y="1167130"/>
                  </a:lnTo>
                  <a:lnTo>
                    <a:pt x="2255520" y="1167130"/>
                  </a:lnTo>
                  <a:close/>
                  <a:moveTo>
                    <a:pt x="1089660" y="424180"/>
                  </a:moveTo>
                  <a:lnTo>
                    <a:pt x="1089660" y="728980"/>
                  </a:lnTo>
                  <a:lnTo>
                    <a:pt x="1153160" y="728980"/>
                  </a:lnTo>
                  <a:lnTo>
                    <a:pt x="1153160" y="360680"/>
                  </a:lnTo>
                  <a:lnTo>
                    <a:pt x="792480" y="360680"/>
                  </a:lnTo>
                  <a:lnTo>
                    <a:pt x="792480" y="424180"/>
                  </a:lnTo>
                  <a:lnTo>
                    <a:pt x="1089660" y="424180"/>
                  </a:lnTo>
                  <a:close/>
                  <a:moveTo>
                    <a:pt x="425450" y="3688080"/>
                  </a:moveTo>
                  <a:lnTo>
                    <a:pt x="425450" y="2254250"/>
                  </a:lnTo>
                  <a:lnTo>
                    <a:pt x="1153160" y="2254250"/>
                  </a:lnTo>
                  <a:lnTo>
                    <a:pt x="1153160" y="1525270"/>
                  </a:lnTo>
                  <a:lnTo>
                    <a:pt x="1089660" y="1525270"/>
                  </a:lnTo>
                  <a:lnTo>
                    <a:pt x="1089660" y="2190750"/>
                  </a:lnTo>
                  <a:lnTo>
                    <a:pt x="361950" y="2190750"/>
                  </a:lnTo>
                  <a:lnTo>
                    <a:pt x="361950" y="3688080"/>
                  </a:lnTo>
                  <a:lnTo>
                    <a:pt x="365760" y="4254500"/>
                  </a:lnTo>
                  <a:lnTo>
                    <a:pt x="429260" y="4254500"/>
                  </a:lnTo>
                  <a:lnTo>
                    <a:pt x="425450" y="3688080"/>
                  </a:lnTo>
                  <a:close/>
                  <a:moveTo>
                    <a:pt x="1089660" y="728980"/>
                  </a:moveTo>
                  <a:lnTo>
                    <a:pt x="1153160" y="728980"/>
                  </a:lnTo>
                  <a:lnTo>
                    <a:pt x="1153160" y="792480"/>
                  </a:lnTo>
                  <a:lnTo>
                    <a:pt x="1089660" y="792480"/>
                  </a:lnTo>
                  <a:lnTo>
                    <a:pt x="1089660" y="728980"/>
                  </a:lnTo>
                  <a:close/>
                  <a:moveTo>
                    <a:pt x="728980" y="360680"/>
                  </a:moveTo>
                  <a:lnTo>
                    <a:pt x="792480" y="360680"/>
                  </a:lnTo>
                  <a:lnTo>
                    <a:pt x="792480" y="424180"/>
                  </a:lnTo>
                  <a:lnTo>
                    <a:pt x="728980" y="424180"/>
                  </a:lnTo>
                  <a:lnTo>
                    <a:pt x="728980" y="360680"/>
                  </a:lnTo>
                  <a:close/>
                  <a:moveTo>
                    <a:pt x="728980" y="1103630"/>
                  </a:moveTo>
                  <a:lnTo>
                    <a:pt x="792480" y="1103630"/>
                  </a:lnTo>
                  <a:lnTo>
                    <a:pt x="792480" y="1167130"/>
                  </a:lnTo>
                  <a:lnTo>
                    <a:pt x="728980" y="1167130"/>
                  </a:lnTo>
                  <a:lnTo>
                    <a:pt x="728980" y="1103630"/>
                  </a:lnTo>
                  <a:close/>
                  <a:moveTo>
                    <a:pt x="1089660" y="1461770"/>
                  </a:moveTo>
                  <a:lnTo>
                    <a:pt x="1153160" y="1461770"/>
                  </a:lnTo>
                  <a:lnTo>
                    <a:pt x="1153160" y="1525270"/>
                  </a:lnTo>
                  <a:lnTo>
                    <a:pt x="1089660" y="1525270"/>
                  </a:lnTo>
                  <a:lnTo>
                    <a:pt x="1089660" y="1461770"/>
                  </a:lnTo>
                  <a:close/>
                  <a:moveTo>
                    <a:pt x="1460500" y="1103630"/>
                  </a:moveTo>
                  <a:lnTo>
                    <a:pt x="1524000" y="1103630"/>
                  </a:lnTo>
                  <a:lnTo>
                    <a:pt x="1524000" y="1167130"/>
                  </a:lnTo>
                  <a:lnTo>
                    <a:pt x="1460500" y="1167130"/>
                  </a:lnTo>
                  <a:lnTo>
                    <a:pt x="1460500" y="1103630"/>
                  </a:lnTo>
                  <a:close/>
                  <a:moveTo>
                    <a:pt x="361950" y="728980"/>
                  </a:moveTo>
                  <a:lnTo>
                    <a:pt x="425450" y="728980"/>
                  </a:lnTo>
                  <a:lnTo>
                    <a:pt x="425450" y="792480"/>
                  </a:lnTo>
                  <a:lnTo>
                    <a:pt x="361950" y="792480"/>
                  </a:lnTo>
                  <a:lnTo>
                    <a:pt x="361950" y="728980"/>
                  </a:lnTo>
                  <a:close/>
                  <a:moveTo>
                    <a:pt x="4254500" y="0"/>
                  </a:moveTo>
                  <a:lnTo>
                    <a:pt x="8509000" y="0"/>
                  </a:lnTo>
                  <a:lnTo>
                    <a:pt x="8509000" y="63500"/>
                  </a:lnTo>
                  <a:lnTo>
                    <a:pt x="4254500" y="63500"/>
                  </a:lnTo>
                  <a:lnTo>
                    <a:pt x="4254500" y="0"/>
                  </a:lnTo>
                  <a:close/>
                  <a:moveTo>
                    <a:pt x="4254500" y="364490"/>
                  </a:moveTo>
                  <a:lnTo>
                    <a:pt x="8509000" y="364490"/>
                  </a:lnTo>
                  <a:lnTo>
                    <a:pt x="8509000" y="427990"/>
                  </a:lnTo>
                  <a:lnTo>
                    <a:pt x="4254500" y="427990"/>
                  </a:lnTo>
                  <a:lnTo>
                    <a:pt x="4254500" y="364490"/>
                  </a:lnTo>
                  <a:close/>
                  <a:moveTo>
                    <a:pt x="11971020" y="63500"/>
                  </a:moveTo>
                  <a:lnTo>
                    <a:pt x="11971020" y="361950"/>
                  </a:lnTo>
                  <a:lnTo>
                    <a:pt x="12034520" y="361950"/>
                  </a:lnTo>
                  <a:lnTo>
                    <a:pt x="12034520" y="0"/>
                  </a:lnTo>
                  <a:lnTo>
                    <a:pt x="8509000" y="0"/>
                  </a:lnTo>
                  <a:lnTo>
                    <a:pt x="8509000" y="63500"/>
                  </a:lnTo>
                  <a:lnTo>
                    <a:pt x="11971020" y="63500"/>
                  </a:lnTo>
                  <a:close/>
                  <a:moveTo>
                    <a:pt x="11971020" y="1460500"/>
                  </a:moveTo>
                  <a:lnTo>
                    <a:pt x="11659870" y="1460500"/>
                  </a:lnTo>
                  <a:lnTo>
                    <a:pt x="11659870" y="1524000"/>
                  </a:lnTo>
                  <a:lnTo>
                    <a:pt x="11971020" y="1524000"/>
                  </a:lnTo>
                  <a:lnTo>
                    <a:pt x="11971020" y="1889760"/>
                  </a:lnTo>
                  <a:lnTo>
                    <a:pt x="12373610" y="1889760"/>
                  </a:lnTo>
                  <a:lnTo>
                    <a:pt x="12373610" y="1460500"/>
                  </a:lnTo>
                  <a:lnTo>
                    <a:pt x="12034520" y="1460500"/>
                  </a:lnTo>
                  <a:lnTo>
                    <a:pt x="12034520" y="1153160"/>
                  </a:lnTo>
                  <a:lnTo>
                    <a:pt x="11971020" y="1153160"/>
                  </a:lnTo>
                  <a:lnTo>
                    <a:pt x="11971020" y="1460500"/>
                  </a:lnTo>
                  <a:close/>
                  <a:moveTo>
                    <a:pt x="12310110" y="1524000"/>
                  </a:moveTo>
                  <a:lnTo>
                    <a:pt x="12310110" y="1826260"/>
                  </a:lnTo>
                  <a:lnTo>
                    <a:pt x="12034520" y="1826260"/>
                  </a:lnTo>
                  <a:lnTo>
                    <a:pt x="12034520" y="1524000"/>
                  </a:lnTo>
                  <a:lnTo>
                    <a:pt x="12310110" y="1524000"/>
                  </a:lnTo>
                  <a:close/>
                  <a:moveTo>
                    <a:pt x="11301730" y="792480"/>
                  </a:moveTo>
                  <a:lnTo>
                    <a:pt x="11596370" y="792480"/>
                  </a:lnTo>
                  <a:lnTo>
                    <a:pt x="11596370" y="728980"/>
                  </a:lnTo>
                  <a:lnTo>
                    <a:pt x="11301730" y="728980"/>
                  </a:lnTo>
                  <a:lnTo>
                    <a:pt x="11301730" y="368300"/>
                  </a:lnTo>
                  <a:lnTo>
                    <a:pt x="10869930" y="368300"/>
                  </a:lnTo>
                  <a:lnTo>
                    <a:pt x="10869930" y="792480"/>
                  </a:lnTo>
                  <a:lnTo>
                    <a:pt x="11238230" y="792480"/>
                  </a:lnTo>
                  <a:lnTo>
                    <a:pt x="11238230" y="1089660"/>
                  </a:lnTo>
                  <a:lnTo>
                    <a:pt x="11301730" y="1089660"/>
                  </a:lnTo>
                  <a:lnTo>
                    <a:pt x="11301730" y="792480"/>
                  </a:lnTo>
                  <a:close/>
                  <a:moveTo>
                    <a:pt x="10933430" y="728980"/>
                  </a:moveTo>
                  <a:lnTo>
                    <a:pt x="10933430" y="431800"/>
                  </a:lnTo>
                  <a:lnTo>
                    <a:pt x="11238230" y="431800"/>
                  </a:lnTo>
                  <a:lnTo>
                    <a:pt x="11238230" y="728980"/>
                  </a:lnTo>
                  <a:lnTo>
                    <a:pt x="10933430" y="728980"/>
                  </a:lnTo>
                  <a:close/>
                  <a:moveTo>
                    <a:pt x="11971020" y="728980"/>
                  </a:moveTo>
                  <a:lnTo>
                    <a:pt x="11659870" y="728980"/>
                  </a:lnTo>
                  <a:lnTo>
                    <a:pt x="11659870" y="792480"/>
                  </a:lnTo>
                  <a:lnTo>
                    <a:pt x="11971020" y="792480"/>
                  </a:lnTo>
                  <a:lnTo>
                    <a:pt x="11971020" y="1089660"/>
                  </a:lnTo>
                  <a:lnTo>
                    <a:pt x="12034520" y="1089660"/>
                  </a:lnTo>
                  <a:lnTo>
                    <a:pt x="12034520" y="792480"/>
                  </a:lnTo>
                  <a:lnTo>
                    <a:pt x="12339320" y="792480"/>
                  </a:lnTo>
                  <a:lnTo>
                    <a:pt x="12339320" y="728980"/>
                  </a:lnTo>
                  <a:lnTo>
                    <a:pt x="12034520" y="728980"/>
                  </a:lnTo>
                  <a:lnTo>
                    <a:pt x="12034520" y="425450"/>
                  </a:lnTo>
                  <a:lnTo>
                    <a:pt x="11971020" y="425450"/>
                  </a:lnTo>
                  <a:lnTo>
                    <a:pt x="11971020" y="728980"/>
                  </a:lnTo>
                  <a:close/>
                  <a:moveTo>
                    <a:pt x="12402820" y="792480"/>
                  </a:moveTo>
                  <a:lnTo>
                    <a:pt x="12700000" y="792480"/>
                  </a:lnTo>
                  <a:lnTo>
                    <a:pt x="12700000" y="4254500"/>
                  </a:lnTo>
                  <a:lnTo>
                    <a:pt x="12763500" y="4254500"/>
                  </a:lnTo>
                  <a:lnTo>
                    <a:pt x="12763500" y="728980"/>
                  </a:lnTo>
                  <a:lnTo>
                    <a:pt x="12402820" y="728980"/>
                  </a:lnTo>
                  <a:lnTo>
                    <a:pt x="12402820" y="792480"/>
                  </a:lnTo>
                  <a:close/>
                  <a:moveTo>
                    <a:pt x="11238230" y="1524000"/>
                  </a:moveTo>
                  <a:lnTo>
                    <a:pt x="11596370" y="1524000"/>
                  </a:lnTo>
                  <a:lnTo>
                    <a:pt x="11596370" y="1460500"/>
                  </a:lnTo>
                  <a:lnTo>
                    <a:pt x="11301730" y="1460500"/>
                  </a:lnTo>
                  <a:lnTo>
                    <a:pt x="11301730" y="1153160"/>
                  </a:lnTo>
                  <a:lnTo>
                    <a:pt x="11238230" y="1153160"/>
                  </a:lnTo>
                  <a:lnTo>
                    <a:pt x="11238230" y="1524000"/>
                  </a:lnTo>
                  <a:close/>
                  <a:moveTo>
                    <a:pt x="12339320" y="0"/>
                  </a:moveTo>
                  <a:lnTo>
                    <a:pt x="12339320" y="361950"/>
                  </a:lnTo>
                  <a:lnTo>
                    <a:pt x="12034520" y="361950"/>
                  </a:lnTo>
                  <a:lnTo>
                    <a:pt x="12034520" y="425450"/>
                  </a:lnTo>
                  <a:lnTo>
                    <a:pt x="12339320" y="425450"/>
                  </a:lnTo>
                  <a:lnTo>
                    <a:pt x="12339320" y="727710"/>
                  </a:lnTo>
                  <a:lnTo>
                    <a:pt x="12402820" y="727710"/>
                  </a:lnTo>
                  <a:lnTo>
                    <a:pt x="12402820" y="425450"/>
                  </a:lnTo>
                  <a:lnTo>
                    <a:pt x="12763500" y="425450"/>
                  </a:lnTo>
                  <a:lnTo>
                    <a:pt x="12763500" y="0"/>
                  </a:lnTo>
                  <a:lnTo>
                    <a:pt x="12339320" y="0"/>
                  </a:lnTo>
                  <a:close/>
                  <a:moveTo>
                    <a:pt x="12700000" y="361950"/>
                  </a:moveTo>
                  <a:lnTo>
                    <a:pt x="12402820" y="361950"/>
                  </a:lnTo>
                  <a:lnTo>
                    <a:pt x="12402820" y="63500"/>
                  </a:lnTo>
                  <a:lnTo>
                    <a:pt x="12700000" y="63500"/>
                  </a:lnTo>
                  <a:lnTo>
                    <a:pt x="12700000" y="361950"/>
                  </a:lnTo>
                  <a:close/>
                  <a:moveTo>
                    <a:pt x="12339320" y="1089660"/>
                  </a:moveTo>
                  <a:lnTo>
                    <a:pt x="12034520" y="1089660"/>
                  </a:lnTo>
                  <a:lnTo>
                    <a:pt x="12034520" y="1153160"/>
                  </a:lnTo>
                  <a:lnTo>
                    <a:pt x="12402820" y="1153160"/>
                  </a:lnTo>
                  <a:lnTo>
                    <a:pt x="12402820" y="792480"/>
                  </a:lnTo>
                  <a:lnTo>
                    <a:pt x="12339320" y="792480"/>
                  </a:lnTo>
                  <a:lnTo>
                    <a:pt x="12339320" y="1089660"/>
                  </a:lnTo>
                  <a:close/>
                  <a:moveTo>
                    <a:pt x="11596370" y="1089660"/>
                  </a:moveTo>
                  <a:lnTo>
                    <a:pt x="11301730" y="1089660"/>
                  </a:lnTo>
                  <a:lnTo>
                    <a:pt x="11301730" y="1153160"/>
                  </a:lnTo>
                  <a:lnTo>
                    <a:pt x="11596370" y="1153160"/>
                  </a:lnTo>
                  <a:lnTo>
                    <a:pt x="11596370" y="1460500"/>
                  </a:lnTo>
                  <a:lnTo>
                    <a:pt x="11659870" y="1460500"/>
                  </a:lnTo>
                  <a:lnTo>
                    <a:pt x="11659870" y="1153160"/>
                  </a:lnTo>
                  <a:lnTo>
                    <a:pt x="11971020" y="1153160"/>
                  </a:lnTo>
                  <a:lnTo>
                    <a:pt x="11971020" y="1089660"/>
                  </a:lnTo>
                  <a:lnTo>
                    <a:pt x="11659870" y="1089660"/>
                  </a:lnTo>
                  <a:lnTo>
                    <a:pt x="11659870" y="792480"/>
                  </a:lnTo>
                  <a:lnTo>
                    <a:pt x="11596370" y="792480"/>
                  </a:lnTo>
                  <a:lnTo>
                    <a:pt x="11596370" y="1089660"/>
                  </a:lnTo>
                  <a:close/>
                  <a:moveTo>
                    <a:pt x="9075420" y="425450"/>
                  </a:moveTo>
                  <a:lnTo>
                    <a:pt x="10509250" y="425450"/>
                  </a:lnTo>
                  <a:lnTo>
                    <a:pt x="10509250" y="1153160"/>
                  </a:lnTo>
                  <a:lnTo>
                    <a:pt x="11238230" y="1153160"/>
                  </a:lnTo>
                  <a:lnTo>
                    <a:pt x="11238230" y="1089660"/>
                  </a:lnTo>
                  <a:lnTo>
                    <a:pt x="10572750" y="1089660"/>
                  </a:lnTo>
                  <a:lnTo>
                    <a:pt x="10572750" y="361950"/>
                  </a:lnTo>
                  <a:lnTo>
                    <a:pt x="9075420" y="361950"/>
                  </a:lnTo>
                  <a:lnTo>
                    <a:pt x="8509000" y="363220"/>
                  </a:lnTo>
                  <a:lnTo>
                    <a:pt x="8509000" y="426720"/>
                  </a:lnTo>
                  <a:lnTo>
                    <a:pt x="9075420" y="425450"/>
                  </a:lnTo>
                  <a:close/>
                  <a:moveTo>
                    <a:pt x="11596370" y="728980"/>
                  </a:moveTo>
                  <a:lnTo>
                    <a:pt x="11659870" y="728980"/>
                  </a:lnTo>
                  <a:lnTo>
                    <a:pt x="11659870" y="425450"/>
                  </a:lnTo>
                  <a:lnTo>
                    <a:pt x="11971020" y="425450"/>
                  </a:lnTo>
                  <a:lnTo>
                    <a:pt x="11971020" y="361950"/>
                  </a:lnTo>
                  <a:lnTo>
                    <a:pt x="11596370" y="361950"/>
                  </a:lnTo>
                  <a:lnTo>
                    <a:pt x="11596370" y="728980"/>
                  </a:lnTo>
                  <a:close/>
                  <a:moveTo>
                    <a:pt x="11596370" y="2255520"/>
                  </a:moveTo>
                  <a:lnTo>
                    <a:pt x="12334239" y="2255520"/>
                  </a:lnTo>
                  <a:lnTo>
                    <a:pt x="12334239" y="4254500"/>
                  </a:lnTo>
                  <a:lnTo>
                    <a:pt x="12397739" y="4254500"/>
                  </a:lnTo>
                  <a:lnTo>
                    <a:pt x="12397739" y="2192020"/>
                  </a:lnTo>
                  <a:lnTo>
                    <a:pt x="11659870" y="2192020"/>
                  </a:lnTo>
                  <a:lnTo>
                    <a:pt x="11659870" y="1524000"/>
                  </a:lnTo>
                  <a:lnTo>
                    <a:pt x="11596370" y="1524000"/>
                  </a:lnTo>
                  <a:lnTo>
                    <a:pt x="11596370" y="2255520"/>
                  </a:lnTo>
                  <a:close/>
                  <a:moveTo>
                    <a:pt x="11971020" y="1089660"/>
                  </a:moveTo>
                  <a:lnTo>
                    <a:pt x="12034520" y="1089660"/>
                  </a:lnTo>
                  <a:lnTo>
                    <a:pt x="12034520" y="1153160"/>
                  </a:lnTo>
                  <a:lnTo>
                    <a:pt x="11971020" y="1153160"/>
                  </a:lnTo>
                  <a:lnTo>
                    <a:pt x="11971020" y="1089660"/>
                  </a:lnTo>
                  <a:close/>
                  <a:moveTo>
                    <a:pt x="11596370" y="1460500"/>
                  </a:moveTo>
                  <a:lnTo>
                    <a:pt x="11659870" y="1460500"/>
                  </a:lnTo>
                  <a:lnTo>
                    <a:pt x="11659870" y="1524000"/>
                  </a:lnTo>
                  <a:lnTo>
                    <a:pt x="11596370" y="1524000"/>
                  </a:lnTo>
                  <a:lnTo>
                    <a:pt x="11596370" y="1460500"/>
                  </a:lnTo>
                  <a:close/>
                  <a:moveTo>
                    <a:pt x="11971020" y="361950"/>
                  </a:moveTo>
                  <a:lnTo>
                    <a:pt x="12034520" y="361950"/>
                  </a:lnTo>
                  <a:lnTo>
                    <a:pt x="12034520" y="425450"/>
                  </a:lnTo>
                  <a:lnTo>
                    <a:pt x="11971020" y="425450"/>
                  </a:lnTo>
                  <a:lnTo>
                    <a:pt x="11971020" y="361950"/>
                  </a:lnTo>
                  <a:close/>
                  <a:moveTo>
                    <a:pt x="12339320" y="728980"/>
                  </a:moveTo>
                  <a:lnTo>
                    <a:pt x="12402820" y="728980"/>
                  </a:lnTo>
                  <a:lnTo>
                    <a:pt x="12402820" y="792480"/>
                  </a:lnTo>
                  <a:lnTo>
                    <a:pt x="12339320" y="792480"/>
                  </a:lnTo>
                  <a:lnTo>
                    <a:pt x="12339320" y="728980"/>
                  </a:lnTo>
                  <a:close/>
                  <a:moveTo>
                    <a:pt x="11238230" y="1089660"/>
                  </a:moveTo>
                  <a:lnTo>
                    <a:pt x="11301730" y="1089660"/>
                  </a:lnTo>
                  <a:lnTo>
                    <a:pt x="11301730" y="1153160"/>
                  </a:lnTo>
                  <a:lnTo>
                    <a:pt x="11238230" y="1153160"/>
                  </a:lnTo>
                  <a:lnTo>
                    <a:pt x="11238230" y="1089660"/>
                  </a:lnTo>
                  <a:close/>
                  <a:moveTo>
                    <a:pt x="11596370" y="728980"/>
                  </a:moveTo>
                  <a:lnTo>
                    <a:pt x="11659870" y="728980"/>
                  </a:lnTo>
                  <a:lnTo>
                    <a:pt x="11659870" y="792480"/>
                  </a:lnTo>
                  <a:lnTo>
                    <a:pt x="11596370" y="792480"/>
                  </a:lnTo>
                  <a:lnTo>
                    <a:pt x="11596370" y="728980"/>
                  </a:lnTo>
                  <a:close/>
                  <a:moveTo>
                    <a:pt x="66040" y="4254500"/>
                  </a:moveTo>
                  <a:lnTo>
                    <a:pt x="2540" y="4254500"/>
                  </a:lnTo>
                  <a:lnTo>
                    <a:pt x="24130" y="8509000"/>
                  </a:lnTo>
                  <a:lnTo>
                    <a:pt x="87630" y="8509000"/>
                  </a:lnTo>
                  <a:lnTo>
                    <a:pt x="66040" y="4254500"/>
                  </a:lnTo>
                  <a:close/>
                  <a:moveTo>
                    <a:pt x="429260" y="4254500"/>
                  </a:moveTo>
                  <a:lnTo>
                    <a:pt x="365760" y="4254500"/>
                  </a:lnTo>
                  <a:lnTo>
                    <a:pt x="388620" y="8509000"/>
                  </a:lnTo>
                  <a:lnTo>
                    <a:pt x="452120" y="8509000"/>
                  </a:lnTo>
                  <a:lnTo>
                    <a:pt x="429260" y="4254500"/>
                  </a:lnTo>
                  <a:close/>
                  <a:moveTo>
                    <a:pt x="12700000" y="4254500"/>
                  </a:moveTo>
                  <a:lnTo>
                    <a:pt x="12763500" y="4254500"/>
                  </a:lnTo>
                  <a:lnTo>
                    <a:pt x="12763500" y="8509000"/>
                  </a:lnTo>
                  <a:lnTo>
                    <a:pt x="12700000" y="8509000"/>
                  </a:lnTo>
                  <a:lnTo>
                    <a:pt x="12700000" y="4254500"/>
                  </a:lnTo>
                  <a:close/>
                  <a:moveTo>
                    <a:pt x="12335510" y="4254500"/>
                  </a:moveTo>
                  <a:lnTo>
                    <a:pt x="12399010" y="4254500"/>
                  </a:lnTo>
                  <a:lnTo>
                    <a:pt x="12399010" y="8509000"/>
                  </a:lnTo>
                  <a:lnTo>
                    <a:pt x="12335510" y="8509000"/>
                  </a:lnTo>
                  <a:lnTo>
                    <a:pt x="12335510" y="4254500"/>
                  </a:lnTo>
                  <a:close/>
                  <a:moveTo>
                    <a:pt x="817880" y="12700000"/>
                  </a:moveTo>
                  <a:lnTo>
                    <a:pt x="817880" y="12401550"/>
                  </a:lnTo>
                  <a:lnTo>
                    <a:pt x="754380" y="12401550"/>
                  </a:lnTo>
                  <a:lnTo>
                    <a:pt x="754380" y="12763500"/>
                  </a:lnTo>
                  <a:lnTo>
                    <a:pt x="4254500" y="12763500"/>
                  </a:lnTo>
                  <a:lnTo>
                    <a:pt x="4254500" y="12700000"/>
                  </a:lnTo>
                  <a:lnTo>
                    <a:pt x="817880" y="12700000"/>
                  </a:lnTo>
                  <a:close/>
                  <a:moveTo>
                    <a:pt x="88900" y="11971020"/>
                  </a:moveTo>
                  <a:lnTo>
                    <a:pt x="88900" y="9023350"/>
                  </a:lnTo>
                  <a:lnTo>
                    <a:pt x="87630" y="8509000"/>
                  </a:lnTo>
                  <a:lnTo>
                    <a:pt x="24130" y="8509000"/>
                  </a:lnTo>
                  <a:lnTo>
                    <a:pt x="25400" y="9023350"/>
                  </a:lnTo>
                  <a:lnTo>
                    <a:pt x="25400" y="12034520"/>
                  </a:lnTo>
                  <a:lnTo>
                    <a:pt x="387350" y="12034520"/>
                  </a:lnTo>
                  <a:lnTo>
                    <a:pt x="387350" y="11971020"/>
                  </a:lnTo>
                  <a:lnTo>
                    <a:pt x="88900" y="11971020"/>
                  </a:lnTo>
                  <a:close/>
                  <a:moveTo>
                    <a:pt x="817880" y="11239500"/>
                  </a:moveTo>
                  <a:lnTo>
                    <a:pt x="817880" y="10873740"/>
                  </a:lnTo>
                  <a:lnTo>
                    <a:pt x="415290" y="10873740"/>
                  </a:lnTo>
                  <a:lnTo>
                    <a:pt x="415290" y="11303000"/>
                  </a:lnTo>
                  <a:lnTo>
                    <a:pt x="754380" y="11303000"/>
                  </a:lnTo>
                  <a:lnTo>
                    <a:pt x="754380" y="11610340"/>
                  </a:lnTo>
                  <a:lnTo>
                    <a:pt x="817880" y="11610340"/>
                  </a:lnTo>
                  <a:lnTo>
                    <a:pt x="817880" y="11303000"/>
                  </a:lnTo>
                  <a:lnTo>
                    <a:pt x="1129030" y="11303000"/>
                  </a:lnTo>
                  <a:lnTo>
                    <a:pt x="1129030" y="11239500"/>
                  </a:lnTo>
                  <a:lnTo>
                    <a:pt x="817880" y="11239500"/>
                  </a:lnTo>
                  <a:close/>
                  <a:moveTo>
                    <a:pt x="754380" y="11239500"/>
                  </a:moveTo>
                  <a:lnTo>
                    <a:pt x="478790" y="11239500"/>
                  </a:lnTo>
                  <a:lnTo>
                    <a:pt x="478790" y="10937240"/>
                  </a:lnTo>
                  <a:lnTo>
                    <a:pt x="754380" y="10937240"/>
                  </a:lnTo>
                  <a:lnTo>
                    <a:pt x="754380" y="11239500"/>
                  </a:lnTo>
                  <a:close/>
                  <a:moveTo>
                    <a:pt x="817880" y="12034520"/>
                  </a:moveTo>
                  <a:lnTo>
                    <a:pt x="1129030" y="12034520"/>
                  </a:lnTo>
                  <a:lnTo>
                    <a:pt x="1129030" y="11971020"/>
                  </a:lnTo>
                  <a:lnTo>
                    <a:pt x="817880" y="11971020"/>
                  </a:lnTo>
                  <a:lnTo>
                    <a:pt x="817880" y="11673840"/>
                  </a:lnTo>
                  <a:lnTo>
                    <a:pt x="754380" y="11673840"/>
                  </a:lnTo>
                  <a:lnTo>
                    <a:pt x="754380" y="11971020"/>
                  </a:lnTo>
                  <a:lnTo>
                    <a:pt x="450850" y="11971020"/>
                  </a:lnTo>
                  <a:lnTo>
                    <a:pt x="450850" y="12034520"/>
                  </a:lnTo>
                  <a:lnTo>
                    <a:pt x="754380" y="12034520"/>
                  </a:lnTo>
                  <a:lnTo>
                    <a:pt x="754380" y="12338050"/>
                  </a:lnTo>
                  <a:lnTo>
                    <a:pt x="817880" y="12338050"/>
                  </a:lnTo>
                  <a:lnTo>
                    <a:pt x="817880" y="12034520"/>
                  </a:lnTo>
                  <a:close/>
                  <a:moveTo>
                    <a:pt x="1487170" y="11971020"/>
                  </a:moveTo>
                  <a:lnTo>
                    <a:pt x="1192530" y="11971020"/>
                  </a:lnTo>
                  <a:lnTo>
                    <a:pt x="1192530" y="12034520"/>
                  </a:lnTo>
                  <a:lnTo>
                    <a:pt x="1487170" y="12034520"/>
                  </a:lnTo>
                  <a:lnTo>
                    <a:pt x="1487170" y="12395200"/>
                  </a:lnTo>
                  <a:lnTo>
                    <a:pt x="1918970" y="12395200"/>
                  </a:lnTo>
                  <a:lnTo>
                    <a:pt x="1918970" y="11971020"/>
                  </a:lnTo>
                  <a:lnTo>
                    <a:pt x="1550670" y="11971020"/>
                  </a:lnTo>
                  <a:lnTo>
                    <a:pt x="1550670" y="11673840"/>
                  </a:lnTo>
                  <a:lnTo>
                    <a:pt x="1487170" y="11673840"/>
                  </a:lnTo>
                  <a:lnTo>
                    <a:pt x="1487170" y="11971020"/>
                  </a:lnTo>
                  <a:close/>
                  <a:moveTo>
                    <a:pt x="1855470" y="12034520"/>
                  </a:moveTo>
                  <a:lnTo>
                    <a:pt x="1855470" y="12331700"/>
                  </a:lnTo>
                  <a:lnTo>
                    <a:pt x="1550670" y="12331700"/>
                  </a:lnTo>
                  <a:lnTo>
                    <a:pt x="1550670" y="12034520"/>
                  </a:lnTo>
                  <a:lnTo>
                    <a:pt x="1855470" y="12034520"/>
                  </a:lnTo>
                  <a:close/>
                  <a:moveTo>
                    <a:pt x="1192530" y="11239500"/>
                  </a:moveTo>
                  <a:lnTo>
                    <a:pt x="1192530" y="11303000"/>
                  </a:lnTo>
                  <a:lnTo>
                    <a:pt x="1487170" y="11303000"/>
                  </a:lnTo>
                  <a:lnTo>
                    <a:pt x="1487170" y="11610340"/>
                  </a:lnTo>
                  <a:lnTo>
                    <a:pt x="1550670" y="11610340"/>
                  </a:lnTo>
                  <a:lnTo>
                    <a:pt x="1550670" y="11239500"/>
                  </a:lnTo>
                  <a:lnTo>
                    <a:pt x="1192530" y="11239500"/>
                  </a:lnTo>
                  <a:close/>
                  <a:moveTo>
                    <a:pt x="1192530" y="12034520"/>
                  </a:moveTo>
                  <a:lnTo>
                    <a:pt x="1129030" y="12034520"/>
                  </a:lnTo>
                  <a:lnTo>
                    <a:pt x="1129030" y="12338050"/>
                  </a:lnTo>
                  <a:lnTo>
                    <a:pt x="817880" y="12338050"/>
                  </a:lnTo>
                  <a:lnTo>
                    <a:pt x="817880" y="12401550"/>
                  </a:lnTo>
                  <a:lnTo>
                    <a:pt x="1192530" y="12401550"/>
                  </a:lnTo>
                  <a:lnTo>
                    <a:pt x="1192530" y="12034520"/>
                  </a:lnTo>
                  <a:close/>
                  <a:moveTo>
                    <a:pt x="387350" y="11610340"/>
                  </a:moveTo>
                  <a:lnTo>
                    <a:pt x="387350" y="11971020"/>
                  </a:lnTo>
                  <a:lnTo>
                    <a:pt x="450850" y="11971020"/>
                  </a:lnTo>
                  <a:lnTo>
                    <a:pt x="450850" y="11673840"/>
                  </a:lnTo>
                  <a:lnTo>
                    <a:pt x="754380" y="11673840"/>
                  </a:lnTo>
                  <a:lnTo>
                    <a:pt x="754380" y="11610340"/>
                  </a:lnTo>
                  <a:lnTo>
                    <a:pt x="387350" y="11610340"/>
                  </a:lnTo>
                  <a:close/>
                  <a:moveTo>
                    <a:pt x="754380" y="12401550"/>
                  </a:moveTo>
                  <a:lnTo>
                    <a:pt x="754380" y="12338050"/>
                  </a:lnTo>
                  <a:lnTo>
                    <a:pt x="449580" y="12338050"/>
                  </a:lnTo>
                  <a:lnTo>
                    <a:pt x="449580" y="12035790"/>
                  </a:lnTo>
                  <a:lnTo>
                    <a:pt x="386080" y="12035790"/>
                  </a:lnTo>
                  <a:lnTo>
                    <a:pt x="386080" y="12338050"/>
                  </a:lnTo>
                  <a:lnTo>
                    <a:pt x="25400" y="12338050"/>
                  </a:lnTo>
                  <a:lnTo>
                    <a:pt x="25400" y="12763500"/>
                  </a:lnTo>
                  <a:lnTo>
                    <a:pt x="449580" y="12763500"/>
                  </a:lnTo>
                  <a:lnTo>
                    <a:pt x="449580" y="12401550"/>
                  </a:lnTo>
                  <a:lnTo>
                    <a:pt x="754380" y="12401550"/>
                  </a:lnTo>
                  <a:close/>
                  <a:moveTo>
                    <a:pt x="387350" y="12700000"/>
                  </a:moveTo>
                  <a:lnTo>
                    <a:pt x="88900" y="12700000"/>
                  </a:lnTo>
                  <a:lnTo>
                    <a:pt x="88900" y="12401550"/>
                  </a:lnTo>
                  <a:lnTo>
                    <a:pt x="386080" y="12401550"/>
                  </a:lnTo>
                  <a:lnTo>
                    <a:pt x="386080" y="12700000"/>
                  </a:lnTo>
                  <a:lnTo>
                    <a:pt x="387350" y="12700000"/>
                  </a:lnTo>
                  <a:close/>
                  <a:moveTo>
                    <a:pt x="392430" y="10571480"/>
                  </a:moveTo>
                  <a:lnTo>
                    <a:pt x="1129030" y="10571480"/>
                  </a:lnTo>
                  <a:lnTo>
                    <a:pt x="1129030" y="11239500"/>
                  </a:lnTo>
                  <a:lnTo>
                    <a:pt x="1192530" y="11239500"/>
                  </a:lnTo>
                  <a:lnTo>
                    <a:pt x="1192530" y="10507980"/>
                  </a:lnTo>
                  <a:lnTo>
                    <a:pt x="455930" y="10507980"/>
                  </a:lnTo>
                  <a:lnTo>
                    <a:pt x="455930" y="9023350"/>
                  </a:lnTo>
                  <a:lnTo>
                    <a:pt x="452120" y="8509000"/>
                  </a:lnTo>
                  <a:lnTo>
                    <a:pt x="388620" y="8509000"/>
                  </a:lnTo>
                  <a:lnTo>
                    <a:pt x="392430" y="9023350"/>
                  </a:lnTo>
                  <a:lnTo>
                    <a:pt x="392430" y="10571480"/>
                  </a:lnTo>
                  <a:close/>
                  <a:moveTo>
                    <a:pt x="1192530" y="11673840"/>
                  </a:moveTo>
                  <a:lnTo>
                    <a:pt x="1487170" y="11673840"/>
                  </a:lnTo>
                  <a:lnTo>
                    <a:pt x="1487170" y="11610340"/>
                  </a:lnTo>
                  <a:lnTo>
                    <a:pt x="1192530" y="11610340"/>
                  </a:lnTo>
                  <a:lnTo>
                    <a:pt x="1192530" y="11303000"/>
                  </a:lnTo>
                  <a:lnTo>
                    <a:pt x="1129030" y="11303000"/>
                  </a:lnTo>
                  <a:lnTo>
                    <a:pt x="1129030" y="11610340"/>
                  </a:lnTo>
                  <a:lnTo>
                    <a:pt x="817880" y="11610340"/>
                  </a:lnTo>
                  <a:lnTo>
                    <a:pt x="817880" y="11673840"/>
                  </a:lnTo>
                  <a:lnTo>
                    <a:pt x="1129030" y="11673840"/>
                  </a:lnTo>
                  <a:lnTo>
                    <a:pt x="1129030" y="11971020"/>
                  </a:lnTo>
                  <a:lnTo>
                    <a:pt x="1192530" y="11971020"/>
                  </a:lnTo>
                  <a:lnTo>
                    <a:pt x="1192530" y="11673840"/>
                  </a:lnTo>
                  <a:close/>
                  <a:moveTo>
                    <a:pt x="3713480" y="12338050"/>
                  </a:moveTo>
                  <a:lnTo>
                    <a:pt x="3714750" y="12338050"/>
                  </a:lnTo>
                  <a:lnTo>
                    <a:pt x="2279650" y="12338050"/>
                  </a:lnTo>
                  <a:lnTo>
                    <a:pt x="2279650" y="11610340"/>
                  </a:lnTo>
                  <a:lnTo>
                    <a:pt x="1550670" y="11610340"/>
                  </a:lnTo>
                  <a:lnTo>
                    <a:pt x="1550670" y="11673840"/>
                  </a:lnTo>
                  <a:lnTo>
                    <a:pt x="2216150" y="11673840"/>
                  </a:lnTo>
                  <a:lnTo>
                    <a:pt x="2216150" y="12401550"/>
                  </a:lnTo>
                  <a:lnTo>
                    <a:pt x="3714750" y="12401550"/>
                  </a:lnTo>
                  <a:lnTo>
                    <a:pt x="4254500" y="12400280"/>
                  </a:lnTo>
                  <a:lnTo>
                    <a:pt x="4254500" y="12336780"/>
                  </a:lnTo>
                  <a:lnTo>
                    <a:pt x="3713480" y="12338050"/>
                  </a:lnTo>
                  <a:close/>
                  <a:moveTo>
                    <a:pt x="754380" y="12338050"/>
                  </a:moveTo>
                  <a:lnTo>
                    <a:pt x="817880" y="12338050"/>
                  </a:lnTo>
                  <a:lnTo>
                    <a:pt x="817880" y="12401550"/>
                  </a:lnTo>
                  <a:lnTo>
                    <a:pt x="754380" y="12401550"/>
                  </a:lnTo>
                  <a:lnTo>
                    <a:pt x="754380" y="12338050"/>
                  </a:lnTo>
                  <a:close/>
                  <a:moveTo>
                    <a:pt x="754380" y="11610340"/>
                  </a:moveTo>
                  <a:lnTo>
                    <a:pt x="817880" y="11610340"/>
                  </a:lnTo>
                  <a:lnTo>
                    <a:pt x="817880" y="11673840"/>
                  </a:lnTo>
                  <a:lnTo>
                    <a:pt x="754380" y="11673840"/>
                  </a:lnTo>
                  <a:lnTo>
                    <a:pt x="754380" y="11610340"/>
                  </a:lnTo>
                  <a:close/>
                  <a:moveTo>
                    <a:pt x="387350" y="11971020"/>
                  </a:moveTo>
                  <a:lnTo>
                    <a:pt x="450850" y="11971020"/>
                  </a:lnTo>
                  <a:lnTo>
                    <a:pt x="450850" y="12034520"/>
                  </a:lnTo>
                  <a:lnTo>
                    <a:pt x="387350" y="12034520"/>
                  </a:lnTo>
                  <a:lnTo>
                    <a:pt x="387350" y="11971020"/>
                  </a:lnTo>
                  <a:close/>
                  <a:moveTo>
                    <a:pt x="1487170" y="11610340"/>
                  </a:moveTo>
                  <a:lnTo>
                    <a:pt x="1550670" y="11610340"/>
                  </a:lnTo>
                  <a:lnTo>
                    <a:pt x="1550670" y="11673840"/>
                  </a:lnTo>
                  <a:lnTo>
                    <a:pt x="1487170" y="11673840"/>
                  </a:lnTo>
                  <a:lnTo>
                    <a:pt x="1487170" y="11610340"/>
                  </a:lnTo>
                  <a:close/>
                  <a:moveTo>
                    <a:pt x="1129030" y="11239500"/>
                  </a:moveTo>
                  <a:lnTo>
                    <a:pt x="1192530" y="11239500"/>
                  </a:lnTo>
                  <a:lnTo>
                    <a:pt x="1192530" y="11303000"/>
                  </a:lnTo>
                  <a:lnTo>
                    <a:pt x="1129030" y="11303000"/>
                  </a:lnTo>
                  <a:lnTo>
                    <a:pt x="1129030" y="11239500"/>
                  </a:lnTo>
                  <a:close/>
                  <a:moveTo>
                    <a:pt x="1129030" y="11971020"/>
                  </a:moveTo>
                  <a:lnTo>
                    <a:pt x="1192530" y="11971020"/>
                  </a:lnTo>
                  <a:lnTo>
                    <a:pt x="1192530" y="12034520"/>
                  </a:lnTo>
                  <a:lnTo>
                    <a:pt x="1129030" y="12034520"/>
                  </a:lnTo>
                  <a:lnTo>
                    <a:pt x="1129030" y="11971020"/>
                  </a:lnTo>
                  <a:close/>
                  <a:moveTo>
                    <a:pt x="4254500" y="12700000"/>
                  </a:moveTo>
                  <a:lnTo>
                    <a:pt x="8509000" y="12700000"/>
                  </a:lnTo>
                  <a:lnTo>
                    <a:pt x="8509000" y="12763500"/>
                  </a:lnTo>
                  <a:lnTo>
                    <a:pt x="4254500" y="12763500"/>
                  </a:lnTo>
                  <a:lnTo>
                    <a:pt x="4254500" y="12700000"/>
                  </a:lnTo>
                  <a:close/>
                  <a:moveTo>
                    <a:pt x="4254500" y="12335510"/>
                  </a:moveTo>
                  <a:lnTo>
                    <a:pt x="8509000" y="12335510"/>
                  </a:lnTo>
                  <a:lnTo>
                    <a:pt x="8509000" y="12399010"/>
                  </a:lnTo>
                  <a:lnTo>
                    <a:pt x="4254500" y="12399010"/>
                  </a:lnTo>
                  <a:lnTo>
                    <a:pt x="4254500" y="12335510"/>
                  </a:lnTo>
                  <a:close/>
                  <a:moveTo>
                    <a:pt x="11971020" y="12402820"/>
                  </a:moveTo>
                  <a:lnTo>
                    <a:pt x="11971020" y="12700000"/>
                  </a:lnTo>
                  <a:lnTo>
                    <a:pt x="8509000" y="12700000"/>
                  </a:lnTo>
                  <a:lnTo>
                    <a:pt x="8509000" y="12763500"/>
                  </a:lnTo>
                  <a:lnTo>
                    <a:pt x="12034520" y="12763500"/>
                  </a:lnTo>
                  <a:lnTo>
                    <a:pt x="12034520" y="12402820"/>
                  </a:lnTo>
                  <a:lnTo>
                    <a:pt x="11971020" y="12402820"/>
                  </a:lnTo>
                  <a:close/>
                  <a:moveTo>
                    <a:pt x="11303000" y="11971020"/>
                  </a:moveTo>
                  <a:lnTo>
                    <a:pt x="11303000" y="11659870"/>
                  </a:lnTo>
                  <a:lnTo>
                    <a:pt x="11239500" y="11659870"/>
                  </a:lnTo>
                  <a:lnTo>
                    <a:pt x="11239500" y="11971020"/>
                  </a:lnTo>
                  <a:lnTo>
                    <a:pt x="10873739" y="11971020"/>
                  </a:lnTo>
                  <a:lnTo>
                    <a:pt x="10873739" y="12373610"/>
                  </a:lnTo>
                  <a:lnTo>
                    <a:pt x="11303000" y="12373610"/>
                  </a:lnTo>
                  <a:lnTo>
                    <a:pt x="11303000" y="12034520"/>
                  </a:lnTo>
                  <a:lnTo>
                    <a:pt x="11610340" y="12034520"/>
                  </a:lnTo>
                  <a:lnTo>
                    <a:pt x="11610340" y="11971020"/>
                  </a:lnTo>
                  <a:lnTo>
                    <a:pt x="11303000" y="11971020"/>
                  </a:lnTo>
                  <a:close/>
                  <a:moveTo>
                    <a:pt x="11239500" y="12310110"/>
                  </a:moveTo>
                  <a:lnTo>
                    <a:pt x="10937239" y="12310110"/>
                  </a:lnTo>
                  <a:lnTo>
                    <a:pt x="10937239" y="12034520"/>
                  </a:lnTo>
                  <a:lnTo>
                    <a:pt x="11239500" y="12034520"/>
                  </a:lnTo>
                  <a:lnTo>
                    <a:pt x="11239500" y="12310110"/>
                  </a:lnTo>
                  <a:close/>
                  <a:moveTo>
                    <a:pt x="11239500" y="11596370"/>
                  </a:moveTo>
                  <a:lnTo>
                    <a:pt x="11303000" y="11596370"/>
                  </a:lnTo>
                  <a:lnTo>
                    <a:pt x="11303000" y="11301730"/>
                  </a:lnTo>
                  <a:lnTo>
                    <a:pt x="11610339" y="11301730"/>
                  </a:lnTo>
                  <a:lnTo>
                    <a:pt x="11610339" y="11238230"/>
                  </a:lnTo>
                  <a:lnTo>
                    <a:pt x="11239500" y="11238230"/>
                  </a:lnTo>
                  <a:lnTo>
                    <a:pt x="11239500" y="11596370"/>
                  </a:lnTo>
                  <a:close/>
                  <a:moveTo>
                    <a:pt x="12034520" y="11971020"/>
                  </a:moveTo>
                  <a:lnTo>
                    <a:pt x="12034520" y="11659870"/>
                  </a:lnTo>
                  <a:lnTo>
                    <a:pt x="11971020" y="11659870"/>
                  </a:lnTo>
                  <a:lnTo>
                    <a:pt x="11971020" y="11971020"/>
                  </a:lnTo>
                  <a:lnTo>
                    <a:pt x="11673839" y="11971020"/>
                  </a:lnTo>
                  <a:lnTo>
                    <a:pt x="11673839" y="12034520"/>
                  </a:lnTo>
                  <a:lnTo>
                    <a:pt x="11971020" y="12034520"/>
                  </a:lnTo>
                  <a:lnTo>
                    <a:pt x="11971020" y="12339320"/>
                  </a:lnTo>
                  <a:lnTo>
                    <a:pt x="12034520" y="12339320"/>
                  </a:lnTo>
                  <a:lnTo>
                    <a:pt x="12034520" y="12034520"/>
                  </a:lnTo>
                  <a:lnTo>
                    <a:pt x="12338050" y="12034520"/>
                  </a:lnTo>
                  <a:lnTo>
                    <a:pt x="12338050" y="11971020"/>
                  </a:lnTo>
                  <a:lnTo>
                    <a:pt x="12034520" y="11971020"/>
                  </a:lnTo>
                  <a:close/>
                  <a:moveTo>
                    <a:pt x="12700000" y="11971020"/>
                  </a:moveTo>
                  <a:lnTo>
                    <a:pt x="12401550" y="11971020"/>
                  </a:lnTo>
                  <a:lnTo>
                    <a:pt x="12401550" y="12034520"/>
                  </a:lnTo>
                  <a:lnTo>
                    <a:pt x="12763500" y="12034520"/>
                  </a:lnTo>
                  <a:lnTo>
                    <a:pt x="12763500" y="8509000"/>
                  </a:lnTo>
                  <a:lnTo>
                    <a:pt x="12700000" y="8509000"/>
                  </a:lnTo>
                  <a:lnTo>
                    <a:pt x="12700000" y="11971020"/>
                  </a:lnTo>
                  <a:close/>
                  <a:moveTo>
                    <a:pt x="11971020" y="11301730"/>
                  </a:moveTo>
                  <a:lnTo>
                    <a:pt x="11971020" y="11596370"/>
                  </a:lnTo>
                  <a:lnTo>
                    <a:pt x="12034520" y="11596370"/>
                  </a:lnTo>
                  <a:lnTo>
                    <a:pt x="12034520" y="11301730"/>
                  </a:lnTo>
                  <a:lnTo>
                    <a:pt x="12395200" y="11301730"/>
                  </a:lnTo>
                  <a:lnTo>
                    <a:pt x="12395200" y="10869930"/>
                  </a:lnTo>
                  <a:lnTo>
                    <a:pt x="11971020" y="10869930"/>
                  </a:lnTo>
                  <a:lnTo>
                    <a:pt x="11971020" y="11238230"/>
                  </a:lnTo>
                  <a:lnTo>
                    <a:pt x="11673840" y="11238230"/>
                  </a:lnTo>
                  <a:lnTo>
                    <a:pt x="11673840" y="11301730"/>
                  </a:lnTo>
                  <a:lnTo>
                    <a:pt x="11971020" y="11301730"/>
                  </a:lnTo>
                  <a:close/>
                  <a:moveTo>
                    <a:pt x="12034520" y="10933430"/>
                  </a:moveTo>
                  <a:lnTo>
                    <a:pt x="12331700" y="10933430"/>
                  </a:lnTo>
                  <a:lnTo>
                    <a:pt x="12331700" y="11238230"/>
                  </a:lnTo>
                  <a:lnTo>
                    <a:pt x="12034520" y="11238230"/>
                  </a:lnTo>
                  <a:lnTo>
                    <a:pt x="12034520" y="10933430"/>
                  </a:lnTo>
                  <a:close/>
                  <a:moveTo>
                    <a:pt x="12401550" y="12034520"/>
                  </a:moveTo>
                  <a:lnTo>
                    <a:pt x="12338050" y="12034520"/>
                  </a:lnTo>
                  <a:lnTo>
                    <a:pt x="12338050" y="12339320"/>
                  </a:lnTo>
                  <a:lnTo>
                    <a:pt x="12035789" y="12339320"/>
                  </a:lnTo>
                  <a:lnTo>
                    <a:pt x="12035789" y="12402820"/>
                  </a:lnTo>
                  <a:lnTo>
                    <a:pt x="12338050" y="12402820"/>
                  </a:lnTo>
                  <a:lnTo>
                    <a:pt x="12338050" y="12763500"/>
                  </a:lnTo>
                  <a:lnTo>
                    <a:pt x="12763500" y="12763500"/>
                  </a:lnTo>
                  <a:lnTo>
                    <a:pt x="12763500" y="12339320"/>
                  </a:lnTo>
                  <a:lnTo>
                    <a:pt x="12401550" y="12339320"/>
                  </a:lnTo>
                  <a:lnTo>
                    <a:pt x="12401550" y="12034520"/>
                  </a:lnTo>
                  <a:close/>
                  <a:moveTo>
                    <a:pt x="12700000" y="12402820"/>
                  </a:moveTo>
                  <a:lnTo>
                    <a:pt x="12700000" y="12700000"/>
                  </a:lnTo>
                  <a:lnTo>
                    <a:pt x="12401550" y="12700000"/>
                  </a:lnTo>
                  <a:lnTo>
                    <a:pt x="12401550" y="12402820"/>
                  </a:lnTo>
                  <a:lnTo>
                    <a:pt x="12700000" y="12402820"/>
                  </a:lnTo>
                  <a:close/>
                  <a:moveTo>
                    <a:pt x="12034520" y="11596370"/>
                  </a:moveTo>
                  <a:lnTo>
                    <a:pt x="12034520" y="11659870"/>
                  </a:lnTo>
                  <a:lnTo>
                    <a:pt x="12338050" y="11659870"/>
                  </a:lnTo>
                  <a:lnTo>
                    <a:pt x="12338050" y="11971020"/>
                  </a:lnTo>
                  <a:lnTo>
                    <a:pt x="12401550" y="11971020"/>
                  </a:lnTo>
                  <a:lnTo>
                    <a:pt x="12401550" y="11596370"/>
                  </a:lnTo>
                  <a:lnTo>
                    <a:pt x="12034520" y="11596370"/>
                  </a:lnTo>
                  <a:close/>
                  <a:moveTo>
                    <a:pt x="10507980" y="11596370"/>
                  </a:moveTo>
                  <a:lnTo>
                    <a:pt x="10507980" y="12334240"/>
                  </a:lnTo>
                  <a:lnTo>
                    <a:pt x="8509000" y="12334240"/>
                  </a:lnTo>
                  <a:lnTo>
                    <a:pt x="8509000" y="12397740"/>
                  </a:lnTo>
                  <a:lnTo>
                    <a:pt x="10571480" y="12397740"/>
                  </a:lnTo>
                  <a:lnTo>
                    <a:pt x="10571480" y="11659870"/>
                  </a:lnTo>
                  <a:lnTo>
                    <a:pt x="11239500" y="11659870"/>
                  </a:lnTo>
                  <a:lnTo>
                    <a:pt x="11239500" y="11596370"/>
                  </a:lnTo>
                  <a:lnTo>
                    <a:pt x="10507980" y="11596370"/>
                  </a:lnTo>
                  <a:close/>
                  <a:moveTo>
                    <a:pt x="11673839" y="11596370"/>
                  </a:moveTo>
                  <a:lnTo>
                    <a:pt x="11673839" y="11301730"/>
                  </a:lnTo>
                  <a:lnTo>
                    <a:pt x="11610339" y="11301730"/>
                  </a:lnTo>
                  <a:lnTo>
                    <a:pt x="11610339" y="11596370"/>
                  </a:lnTo>
                  <a:lnTo>
                    <a:pt x="11303000" y="11596370"/>
                  </a:lnTo>
                  <a:lnTo>
                    <a:pt x="11303000" y="11659870"/>
                  </a:lnTo>
                  <a:lnTo>
                    <a:pt x="11610340" y="11659870"/>
                  </a:lnTo>
                  <a:lnTo>
                    <a:pt x="11610340" y="11971020"/>
                  </a:lnTo>
                  <a:lnTo>
                    <a:pt x="11673840" y="11971020"/>
                  </a:lnTo>
                  <a:lnTo>
                    <a:pt x="11673840" y="11659870"/>
                  </a:lnTo>
                  <a:lnTo>
                    <a:pt x="11971020" y="11659870"/>
                  </a:lnTo>
                  <a:lnTo>
                    <a:pt x="11971020" y="11596370"/>
                  </a:lnTo>
                  <a:lnTo>
                    <a:pt x="11673840" y="11596370"/>
                  </a:lnTo>
                  <a:close/>
                  <a:moveTo>
                    <a:pt x="11673839" y="12339320"/>
                  </a:moveTo>
                  <a:lnTo>
                    <a:pt x="11673839" y="12034520"/>
                  </a:lnTo>
                  <a:lnTo>
                    <a:pt x="11610339" y="12034520"/>
                  </a:lnTo>
                  <a:lnTo>
                    <a:pt x="11610339" y="12402820"/>
                  </a:lnTo>
                  <a:lnTo>
                    <a:pt x="11971020" y="12402820"/>
                  </a:lnTo>
                  <a:lnTo>
                    <a:pt x="11971020" y="12339320"/>
                  </a:lnTo>
                  <a:lnTo>
                    <a:pt x="11673839" y="12339320"/>
                  </a:lnTo>
                  <a:close/>
                  <a:moveTo>
                    <a:pt x="12338050" y="9075420"/>
                  </a:moveTo>
                  <a:lnTo>
                    <a:pt x="12338050" y="10509250"/>
                  </a:lnTo>
                  <a:lnTo>
                    <a:pt x="11610339" y="10509250"/>
                  </a:lnTo>
                  <a:lnTo>
                    <a:pt x="11610339" y="11238230"/>
                  </a:lnTo>
                  <a:lnTo>
                    <a:pt x="11673839" y="11238230"/>
                  </a:lnTo>
                  <a:lnTo>
                    <a:pt x="11673839" y="10572750"/>
                  </a:lnTo>
                  <a:lnTo>
                    <a:pt x="12401550" y="10572750"/>
                  </a:lnTo>
                  <a:lnTo>
                    <a:pt x="12401550" y="9075420"/>
                  </a:lnTo>
                  <a:lnTo>
                    <a:pt x="12400280" y="8509000"/>
                  </a:lnTo>
                  <a:lnTo>
                    <a:pt x="12336780" y="8509000"/>
                  </a:lnTo>
                  <a:lnTo>
                    <a:pt x="12338050" y="9075420"/>
                  </a:lnTo>
                  <a:close/>
                  <a:moveTo>
                    <a:pt x="11610339" y="11971020"/>
                  </a:moveTo>
                  <a:lnTo>
                    <a:pt x="11673839" y="11971020"/>
                  </a:lnTo>
                  <a:lnTo>
                    <a:pt x="11673839" y="12034520"/>
                  </a:lnTo>
                  <a:lnTo>
                    <a:pt x="11610339" y="12034520"/>
                  </a:lnTo>
                  <a:lnTo>
                    <a:pt x="11610339" y="11971020"/>
                  </a:lnTo>
                  <a:close/>
                  <a:moveTo>
                    <a:pt x="11239500" y="11596370"/>
                  </a:moveTo>
                  <a:lnTo>
                    <a:pt x="11303000" y="11596370"/>
                  </a:lnTo>
                  <a:lnTo>
                    <a:pt x="11303000" y="11659870"/>
                  </a:lnTo>
                  <a:lnTo>
                    <a:pt x="11239500" y="11659870"/>
                  </a:lnTo>
                  <a:lnTo>
                    <a:pt x="11239500" y="11596370"/>
                  </a:lnTo>
                  <a:close/>
                  <a:moveTo>
                    <a:pt x="11971020" y="12339320"/>
                  </a:moveTo>
                  <a:lnTo>
                    <a:pt x="12034520" y="12339320"/>
                  </a:lnTo>
                  <a:lnTo>
                    <a:pt x="12034520" y="12402820"/>
                  </a:lnTo>
                  <a:lnTo>
                    <a:pt x="11971020" y="12402820"/>
                  </a:lnTo>
                  <a:lnTo>
                    <a:pt x="11971020" y="12339320"/>
                  </a:lnTo>
                  <a:close/>
                  <a:moveTo>
                    <a:pt x="12338050" y="11971020"/>
                  </a:moveTo>
                  <a:lnTo>
                    <a:pt x="12401550" y="11971020"/>
                  </a:lnTo>
                  <a:lnTo>
                    <a:pt x="12401550" y="12034520"/>
                  </a:lnTo>
                  <a:lnTo>
                    <a:pt x="12338050" y="12034520"/>
                  </a:lnTo>
                  <a:lnTo>
                    <a:pt x="12338050" y="11971020"/>
                  </a:lnTo>
                  <a:close/>
                  <a:moveTo>
                    <a:pt x="11971020" y="11596370"/>
                  </a:moveTo>
                  <a:lnTo>
                    <a:pt x="12034520" y="11596370"/>
                  </a:lnTo>
                  <a:lnTo>
                    <a:pt x="12034520" y="11659870"/>
                  </a:lnTo>
                  <a:lnTo>
                    <a:pt x="11971020" y="11659870"/>
                  </a:lnTo>
                  <a:lnTo>
                    <a:pt x="11971020" y="11596370"/>
                  </a:lnTo>
                  <a:close/>
                  <a:moveTo>
                    <a:pt x="11610340" y="11238230"/>
                  </a:moveTo>
                  <a:lnTo>
                    <a:pt x="11673840" y="11238230"/>
                  </a:lnTo>
                  <a:lnTo>
                    <a:pt x="11673840" y="11301730"/>
                  </a:lnTo>
                  <a:lnTo>
                    <a:pt x="11610340" y="11301730"/>
                  </a:lnTo>
                  <a:lnTo>
                    <a:pt x="11610340" y="11238230"/>
                  </a:lnTo>
                  <a:close/>
                </a:path>
              </a:pathLst>
            </a:custGeom>
            <a:solidFill>
              <a:srgbClr val="231F20"/>
            </a:solidFill>
          </p:spPr>
        </p:sp>
      </p:grpSp>
      <p:grpSp>
        <p:nvGrpSpPr>
          <p:cNvPr id="15" name="Group 15"/>
          <p:cNvGrpSpPr/>
          <p:nvPr/>
        </p:nvGrpSpPr>
        <p:grpSpPr>
          <a:xfrm rot="405154">
            <a:off x="5304043" y="5044358"/>
            <a:ext cx="1667397" cy="1667397"/>
            <a:chOff x="0" y="0"/>
            <a:chExt cx="12763500" cy="12763500"/>
          </a:xfrm>
        </p:grpSpPr>
        <p:sp>
          <p:nvSpPr>
            <p:cNvPr id="16" name="Freeform 16"/>
            <p:cNvSpPr/>
            <p:nvPr/>
          </p:nvSpPr>
          <p:spPr>
            <a:xfrm>
              <a:off x="0" y="0"/>
              <a:ext cx="12763500" cy="12763500"/>
            </a:xfrm>
            <a:custGeom>
              <a:avLst/>
              <a:gdLst/>
              <a:ahLst/>
              <a:cxnLst/>
              <a:rect l="l" t="t" r="r" b="b"/>
              <a:pathLst>
                <a:path w="12763500" h="12763500">
                  <a:moveTo>
                    <a:pt x="66040" y="4254500"/>
                  </a:moveTo>
                  <a:lnTo>
                    <a:pt x="63500" y="3688080"/>
                  </a:lnTo>
                  <a:lnTo>
                    <a:pt x="63500" y="792480"/>
                  </a:lnTo>
                  <a:lnTo>
                    <a:pt x="361950" y="792480"/>
                  </a:lnTo>
                  <a:lnTo>
                    <a:pt x="361950" y="728980"/>
                  </a:lnTo>
                  <a:lnTo>
                    <a:pt x="0" y="728980"/>
                  </a:lnTo>
                  <a:lnTo>
                    <a:pt x="0" y="3688080"/>
                  </a:lnTo>
                  <a:lnTo>
                    <a:pt x="2540" y="4254500"/>
                  </a:lnTo>
                  <a:lnTo>
                    <a:pt x="66040" y="4254500"/>
                  </a:lnTo>
                  <a:close/>
                  <a:moveTo>
                    <a:pt x="1460500" y="792480"/>
                  </a:moveTo>
                  <a:lnTo>
                    <a:pt x="1460500" y="1103630"/>
                  </a:lnTo>
                  <a:lnTo>
                    <a:pt x="1524000" y="1103630"/>
                  </a:lnTo>
                  <a:lnTo>
                    <a:pt x="1524000" y="792480"/>
                  </a:lnTo>
                  <a:lnTo>
                    <a:pt x="1889760" y="792480"/>
                  </a:lnTo>
                  <a:lnTo>
                    <a:pt x="1889760" y="389890"/>
                  </a:lnTo>
                  <a:lnTo>
                    <a:pt x="1460500" y="389890"/>
                  </a:lnTo>
                  <a:lnTo>
                    <a:pt x="1460500" y="728980"/>
                  </a:lnTo>
                  <a:lnTo>
                    <a:pt x="1153160" y="728980"/>
                  </a:lnTo>
                  <a:lnTo>
                    <a:pt x="1153160" y="792480"/>
                  </a:lnTo>
                  <a:lnTo>
                    <a:pt x="1460500" y="792480"/>
                  </a:lnTo>
                  <a:close/>
                  <a:moveTo>
                    <a:pt x="1524000" y="453390"/>
                  </a:moveTo>
                  <a:lnTo>
                    <a:pt x="1826260" y="453390"/>
                  </a:lnTo>
                  <a:lnTo>
                    <a:pt x="1826260" y="728980"/>
                  </a:lnTo>
                  <a:lnTo>
                    <a:pt x="1524000" y="728980"/>
                  </a:lnTo>
                  <a:lnTo>
                    <a:pt x="1524000" y="453390"/>
                  </a:lnTo>
                  <a:close/>
                  <a:moveTo>
                    <a:pt x="792480" y="1461770"/>
                  </a:moveTo>
                  <a:lnTo>
                    <a:pt x="792480" y="1167130"/>
                  </a:lnTo>
                  <a:lnTo>
                    <a:pt x="728980" y="1167130"/>
                  </a:lnTo>
                  <a:lnTo>
                    <a:pt x="728980" y="1461770"/>
                  </a:lnTo>
                  <a:lnTo>
                    <a:pt x="368300" y="1461770"/>
                  </a:lnTo>
                  <a:lnTo>
                    <a:pt x="368300" y="1893570"/>
                  </a:lnTo>
                  <a:lnTo>
                    <a:pt x="792480" y="1893570"/>
                  </a:lnTo>
                  <a:lnTo>
                    <a:pt x="792480" y="1525270"/>
                  </a:lnTo>
                  <a:lnTo>
                    <a:pt x="1089660" y="1525270"/>
                  </a:lnTo>
                  <a:lnTo>
                    <a:pt x="1089660" y="1461770"/>
                  </a:lnTo>
                  <a:lnTo>
                    <a:pt x="792480" y="1461770"/>
                  </a:lnTo>
                  <a:close/>
                  <a:moveTo>
                    <a:pt x="728980" y="1830070"/>
                  </a:moveTo>
                  <a:lnTo>
                    <a:pt x="431800" y="1830070"/>
                  </a:lnTo>
                  <a:lnTo>
                    <a:pt x="431800" y="1525270"/>
                  </a:lnTo>
                  <a:lnTo>
                    <a:pt x="728980" y="1525270"/>
                  </a:lnTo>
                  <a:lnTo>
                    <a:pt x="728980" y="1830070"/>
                  </a:lnTo>
                  <a:close/>
                  <a:moveTo>
                    <a:pt x="1524000" y="1167130"/>
                  </a:moveTo>
                  <a:lnTo>
                    <a:pt x="1460500" y="1167130"/>
                  </a:lnTo>
                  <a:lnTo>
                    <a:pt x="1460500" y="1461770"/>
                  </a:lnTo>
                  <a:lnTo>
                    <a:pt x="1153160" y="1461770"/>
                  </a:lnTo>
                  <a:lnTo>
                    <a:pt x="1153160" y="1525270"/>
                  </a:lnTo>
                  <a:lnTo>
                    <a:pt x="1524000" y="1525270"/>
                  </a:lnTo>
                  <a:lnTo>
                    <a:pt x="1524000" y="1167130"/>
                  </a:lnTo>
                  <a:close/>
                  <a:moveTo>
                    <a:pt x="728980" y="792480"/>
                  </a:moveTo>
                  <a:lnTo>
                    <a:pt x="728980" y="1103630"/>
                  </a:lnTo>
                  <a:lnTo>
                    <a:pt x="792480" y="1103630"/>
                  </a:lnTo>
                  <a:lnTo>
                    <a:pt x="792480" y="792480"/>
                  </a:lnTo>
                  <a:lnTo>
                    <a:pt x="1089660" y="792480"/>
                  </a:lnTo>
                  <a:lnTo>
                    <a:pt x="1089660" y="728980"/>
                  </a:lnTo>
                  <a:lnTo>
                    <a:pt x="792480" y="728980"/>
                  </a:lnTo>
                  <a:lnTo>
                    <a:pt x="792480" y="424180"/>
                  </a:lnTo>
                  <a:lnTo>
                    <a:pt x="728980" y="424180"/>
                  </a:lnTo>
                  <a:lnTo>
                    <a:pt x="728980" y="728980"/>
                  </a:lnTo>
                  <a:lnTo>
                    <a:pt x="425450" y="728980"/>
                  </a:lnTo>
                  <a:lnTo>
                    <a:pt x="425450" y="792480"/>
                  </a:lnTo>
                  <a:lnTo>
                    <a:pt x="728980" y="792480"/>
                  </a:lnTo>
                  <a:close/>
                  <a:moveTo>
                    <a:pt x="792480" y="360680"/>
                  </a:moveTo>
                  <a:lnTo>
                    <a:pt x="792480" y="63500"/>
                  </a:lnTo>
                  <a:lnTo>
                    <a:pt x="4254500" y="63500"/>
                  </a:lnTo>
                  <a:lnTo>
                    <a:pt x="4254500" y="0"/>
                  </a:lnTo>
                  <a:lnTo>
                    <a:pt x="728980" y="0"/>
                  </a:lnTo>
                  <a:lnTo>
                    <a:pt x="728980" y="360680"/>
                  </a:lnTo>
                  <a:lnTo>
                    <a:pt x="792480" y="360680"/>
                  </a:lnTo>
                  <a:close/>
                  <a:moveTo>
                    <a:pt x="728980" y="1167130"/>
                  </a:moveTo>
                  <a:lnTo>
                    <a:pt x="728980" y="1103630"/>
                  </a:lnTo>
                  <a:lnTo>
                    <a:pt x="425450" y="1103630"/>
                  </a:lnTo>
                  <a:lnTo>
                    <a:pt x="425450" y="792480"/>
                  </a:lnTo>
                  <a:lnTo>
                    <a:pt x="361950" y="792480"/>
                  </a:lnTo>
                  <a:lnTo>
                    <a:pt x="361950" y="1167130"/>
                  </a:lnTo>
                  <a:lnTo>
                    <a:pt x="728980" y="1167130"/>
                  </a:lnTo>
                  <a:close/>
                  <a:moveTo>
                    <a:pt x="361950" y="728980"/>
                  </a:moveTo>
                  <a:lnTo>
                    <a:pt x="425450" y="728980"/>
                  </a:lnTo>
                  <a:lnTo>
                    <a:pt x="425450" y="424180"/>
                  </a:lnTo>
                  <a:lnTo>
                    <a:pt x="727710" y="424180"/>
                  </a:lnTo>
                  <a:lnTo>
                    <a:pt x="727710" y="360680"/>
                  </a:lnTo>
                  <a:lnTo>
                    <a:pt x="425450" y="360680"/>
                  </a:lnTo>
                  <a:lnTo>
                    <a:pt x="425450" y="0"/>
                  </a:lnTo>
                  <a:lnTo>
                    <a:pt x="0" y="0"/>
                  </a:lnTo>
                  <a:lnTo>
                    <a:pt x="0" y="424180"/>
                  </a:lnTo>
                  <a:lnTo>
                    <a:pt x="361950" y="424180"/>
                  </a:lnTo>
                  <a:lnTo>
                    <a:pt x="361950" y="728980"/>
                  </a:lnTo>
                  <a:close/>
                  <a:moveTo>
                    <a:pt x="63500" y="360680"/>
                  </a:moveTo>
                  <a:lnTo>
                    <a:pt x="63500" y="63500"/>
                  </a:lnTo>
                  <a:lnTo>
                    <a:pt x="361950" y="63500"/>
                  </a:lnTo>
                  <a:lnTo>
                    <a:pt x="361950" y="360680"/>
                  </a:lnTo>
                  <a:lnTo>
                    <a:pt x="63500" y="360680"/>
                  </a:lnTo>
                  <a:close/>
                  <a:moveTo>
                    <a:pt x="1089660" y="1167130"/>
                  </a:moveTo>
                  <a:lnTo>
                    <a:pt x="1089660" y="1461770"/>
                  </a:lnTo>
                  <a:lnTo>
                    <a:pt x="1153160" y="1461770"/>
                  </a:lnTo>
                  <a:lnTo>
                    <a:pt x="1153160" y="1167130"/>
                  </a:lnTo>
                  <a:lnTo>
                    <a:pt x="1460500" y="1167130"/>
                  </a:lnTo>
                  <a:lnTo>
                    <a:pt x="1460500" y="1103630"/>
                  </a:lnTo>
                  <a:lnTo>
                    <a:pt x="1153160" y="1103630"/>
                  </a:lnTo>
                  <a:lnTo>
                    <a:pt x="1153160" y="792480"/>
                  </a:lnTo>
                  <a:lnTo>
                    <a:pt x="1089660" y="792480"/>
                  </a:lnTo>
                  <a:lnTo>
                    <a:pt x="1089660" y="1103630"/>
                  </a:lnTo>
                  <a:lnTo>
                    <a:pt x="792480" y="1103630"/>
                  </a:lnTo>
                  <a:lnTo>
                    <a:pt x="792480" y="1167130"/>
                  </a:lnTo>
                  <a:lnTo>
                    <a:pt x="1089660" y="1167130"/>
                  </a:lnTo>
                  <a:close/>
                  <a:moveTo>
                    <a:pt x="2255520" y="1167130"/>
                  </a:moveTo>
                  <a:lnTo>
                    <a:pt x="2255520" y="429260"/>
                  </a:lnTo>
                  <a:lnTo>
                    <a:pt x="4254500" y="429260"/>
                  </a:lnTo>
                  <a:lnTo>
                    <a:pt x="4254500" y="365760"/>
                  </a:lnTo>
                  <a:lnTo>
                    <a:pt x="2192020" y="365760"/>
                  </a:lnTo>
                  <a:lnTo>
                    <a:pt x="2192020" y="1103630"/>
                  </a:lnTo>
                  <a:lnTo>
                    <a:pt x="1524000" y="1103630"/>
                  </a:lnTo>
                  <a:lnTo>
                    <a:pt x="1524000" y="1167130"/>
                  </a:lnTo>
                  <a:lnTo>
                    <a:pt x="2255520" y="1167130"/>
                  </a:lnTo>
                  <a:close/>
                  <a:moveTo>
                    <a:pt x="1089660" y="424180"/>
                  </a:moveTo>
                  <a:lnTo>
                    <a:pt x="1089660" y="728980"/>
                  </a:lnTo>
                  <a:lnTo>
                    <a:pt x="1153160" y="728980"/>
                  </a:lnTo>
                  <a:lnTo>
                    <a:pt x="1153160" y="360680"/>
                  </a:lnTo>
                  <a:lnTo>
                    <a:pt x="792480" y="360680"/>
                  </a:lnTo>
                  <a:lnTo>
                    <a:pt x="792480" y="424180"/>
                  </a:lnTo>
                  <a:lnTo>
                    <a:pt x="1089660" y="424180"/>
                  </a:lnTo>
                  <a:close/>
                  <a:moveTo>
                    <a:pt x="425450" y="3688080"/>
                  </a:moveTo>
                  <a:lnTo>
                    <a:pt x="425450" y="2254250"/>
                  </a:lnTo>
                  <a:lnTo>
                    <a:pt x="1153160" y="2254250"/>
                  </a:lnTo>
                  <a:lnTo>
                    <a:pt x="1153160" y="1525270"/>
                  </a:lnTo>
                  <a:lnTo>
                    <a:pt x="1089660" y="1525270"/>
                  </a:lnTo>
                  <a:lnTo>
                    <a:pt x="1089660" y="2190750"/>
                  </a:lnTo>
                  <a:lnTo>
                    <a:pt x="361950" y="2190750"/>
                  </a:lnTo>
                  <a:lnTo>
                    <a:pt x="361950" y="3688080"/>
                  </a:lnTo>
                  <a:lnTo>
                    <a:pt x="365760" y="4254500"/>
                  </a:lnTo>
                  <a:lnTo>
                    <a:pt x="429260" y="4254500"/>
                  </a:lnTo>
                  <a:lnTo>
                    <a:pt x="425450" y="3688080"/>
                  </a:lnTo>
                  <a:close/>
                  <a:moveTo>
                    <a:pt x="1089660" y="728980"/>
                  </a:moveTo>
                  <a:lnTo>
                    <a:pt x="1153160" y="728980"/>
                  </a:lnTo>
                  <a:lnTo>
                    <a:pt x="1153160" y="792480"/>
                  </a:lnTo>
                  <a:lnTo>
                    <a:pt x="1089660" y="792480"/>
                  </a:lnTo>
                  <a:lnTo>
                    <a:pt x="1089660" y="728980"/>
                  </a:lnTo>
                  <a:close/>
                  <a:moveTo>
                    <a:pt x="728980" y="360680"/>
                  </a:moveTo>
                  <a:lnTo>
                    <a:pt x="792480" y="360680"/>
                  </a:lnTo>
                  <a:lnTo>
                    <a:pt x="792480" y="424180"/>
                  </a:lnTo>
                  <a:lnTo>
                    <a:pt x="728980" y="424180"/>
                  </a:lnTo>
                  <a:lnTo>
                    <a:pt x="728980" y="360680"/>
                  </a:lnTo>
                  <a:close/>
                  <a:moveTo>
                    <a:pt x="728980" y="1103630"/>
                  </a:moveTo>
                  <a:lnTo>
                    <a:pt x="792480" y="1103630"/>
                  </a:lnTo>
                  <a:lnTo>
                    <a:pt x="792480" y="1167130"/>
                  </a:lnTo>
                  <a:lnTo>
                    <a:pt x="728980" y="1167130"/>
                  </a:lnTo>
                  <a:lnTo>
                    <a:pt x="728980" y="1103630"/>
                  </a:lnTo>
                  <a:close/>
                  <a:moveTo>
                    <a:pt x="1089660" y="1461770"/>
                  </a:moveTo>
                  <a:lnTo>
                    <a:pt x="1153160" y="1461770"/>
                  </a:lnTo>
                  <a:lnTo>
                    <a:pt x="1153160" y="1525270"/>
                  </a:lnTo>
                  <a:lnTo>
                    <a:pt x="1089660" y="1525270"/>
                  </a:lnTo>
                  <a:lnTo>
                    <a:pt x="1089660" y="1461770"/>
                  </a:lnTo>
                  <a:close/>
                  <a:moveTo>
                    <a:pt x="1460500" y="1103630"/>
                  </a:moveTo>
                  <a:lnTo>
                    <a:pt x="1524000" y="1103630"/>
                  </a:lnTo>
                  <a:lnTo>
                    <a:pt x="1524000" y="1167130"/>
                  </a:lnTo>
                  <a:lnTo>
                    <a:pt x="1460500" y="1167130"/>
                  </a:lnTo>
                  <a:lnTo>
                    <a:pt x="1460500" y="1103630"/>
                  </a:lnTo>
                  <a:close/>
                  <a:moveTo>
                    <a:pt x="361950" y="728980"/>
                  </a:moveTo>
                  <a:lnTo>
                    <a:pt x="425450" y="728980"/>
                  </a:lnTo>
                  <a:lnTo>
                    <a:pt x="425450" y="792480"/>
                  </a:lnTo>
                  <a:lnTo>
                    <a:pt x="361950" y="792480"/>
                  </a:lnTo>
                  <a:lnTo>
                    <a:pt x="361950" y="728980"/>
                  </a:lnTo>
                  <a:close/>
                  <a:moveTo>
                    <a:pt x="4254500" y="0"/>
                  </a:moveTo>
                  <a:lnTo>
                    <a:pt x="8509000" y="0"/>
                  </a:lnTo>
                  <a:lnTo>
                    <a:pt x="8509000" y="63500"/>
                  </a:lnTo>
                  <a:lnTo>
                    <a:pt x="4254500" y="63500"/>
                  </a:lnTo>
                  <a:lnTo>
                    <a:pt x="4254500" y="0"/>
                  </a:lnTo>
                  <a:close/>
                  <a:moveTo>
                    <a:pt x="4254500" y="364490"/>
                  </a:moveTo>
                  <a:lnTo>
                    <a:pt x="8509000" y="364490"/>
                  </a:lnTo>
                  <a:lnTo>
                    <a:pt x="8509000" y="427990"/>
                  </a:lnTo>
                  <a:lnTo>
                    <a:pt x="4254500" y="427990"/>
                  </a:lnTo>
                  <a:lnTo>
                    <a:pt x="4254500" y="364490"/>
                  </a:lnTo>
                  <a:close/>
                  <a:moveTo>
                    <a:pt x="11971020" y="63500"/>
                  </a:moveTo>
                  <a:lnTo>
                    <a:pt x="11971020" y="361950"/>
                  </a:lnTo>
                  <a:lnTo>
                    <a:pt x="12034520" y="361950"/>
                  </a:lnTo>
                  <a:lnTo>
                    <a:pt x="12034520" y="0"/>
                  </a:lnTo>
                  <a:lnTo>
                    <a:pt x="8509000" y="0"/>
                  </a:lnTo>
                  <a:lnTo>
                    <a:pt x="8509000" y="63500"/>
                  </a:lnTo>
                  <a:lnTo>
                    <a:pt x="11971020" y="63500"/>
                  </a:lnTo>
                  <a:close/>
                  <a:moveTo>
                    <a:pt x="11971020" y="1460500"/>
                  </a:moveTo>
                  <a:lnTo>
                    <a:pt x="11659870" y="1460500"/>
                  </a:lnTo>
                  <a:lnTo>
                    <a:pt x="11659870" y="1524000"/>
                  </a:lnTo>
                  <a:lnTo>
                    <a:pt x="11971020" y="1524000"/>
                  </a:lnTo>
                  <a:lnTo>
                    <a:pt x="11971020" y="1889760"/>
                  </a:lnTo>
                  <a:lnTo>
                    <a:pt x="12373610" y="1889760"/>
                  </a:lnTo>
                  <a:lnTo>
                    <a:pt x="12373610" y="1460500"/>
                  </a:lnTo>
                  <a:lnTo>
                    <a:pt x="12034520" y="1460500"/>
                  </a:lnTo>
                  <a:lnTo>
                    <a:pt x="12034520" y="1153160"/>
                  </a:lnTo>
                  <a:lnTo>
                    <a:pt x="11971020" y="1153160"/>
                  </a:lnTo>
                  <a:lnTo>
                    <a:pt x="11971020" y="1460500"/>
                  </a:lnTo>
                  <a:close/>
                  <a:moveTo>
                    <a:pt x="12310110" y="1524000"/>
                  </a:moveTo>
                  <a:lnTo>
                    <a:pt x="12310110" y="1826260"/>
                  </a:lnTo>
                  <a:lnTo>
                    <a:pt x="12034520" y="1826260"/>
                  </a:lnTo>
                  <a:lnTo>
                    <a:pt x="12034520" y="1524000"/>
                  </a:lnTo>
                  <a:lnTo>
                    <a:pt x="12310110" y="1524000"/>
                  </a:lnTo>
                  <a:close/>
                  <a:moveTo>
                    <a:pt x="11301730" y="792480"/>
                  </a:moveTo>
                  <a:lnTo>
                    <a:pt x="11596370" y="792480"/>
                  </a:lnTo>
                  <a:lnTo>
                    <a:pt x="11596370" y="728980"/>
                  </a:lnTo>
                  <a:lnTo>
                    <a:pt x="11301730" y="728980"/>
                  </a:lnTo>
                  <a:lnTo>
                    <a:pt x="11301730" y="368300"/>
                  </a:lnTo>
                  <a:lnTo>
                    <a:pt x="10869930" y="368300"/>
                  </a:lnTo>
                  <a:lnTo>
                    <a:pt x="10869930" y="792480"/>
                  </a:lnTo>
                  <a:lnTo>
                    <a:pt x="11238230" y="792480"/>
                  </a:lnTo>
                  <a:lnTo>
                    <a:pt x="11238230" y="1089660"/>
                  </a:lnTo>
                  <a:lnTo>
                    <a:pt x="11301730" y="1089660"/>
                  </a:lnTo>
                  <a:lnTo>
                    <a:pt x="11301730" y="792480"/>
                  </a:lnTo>
                  <a:close/>
                  <a:moveTo>
                    <a:pt x="10933430" y="728980"/>
                  </a:moveTo>
                  <a:lnTo>
                    <a:pt x="10933430" y="431800"/>
                  </a:lnTo>
                  <a:lnTo>
                    <a:pt x="11238230" y="431800"/>
                  </a:lnTo>
                  <a:lnTo>
                    <a:pt x="11238230" y="728980"/>
                  </a:lnTo>
                  <a:lnTo>
                    <a:pt x="10933430" y="728980"/>
                  </a:lnTo>
                  <a:close/>
                  <a:moveTo>
                    <a:pt x="11971020" y="728980"/>
                  </a:moveTo>
                  <a:lnTo>
                    <a:pt x="11659870" y="728980"/>
                  </a:lnTo>
                  <a:lnTo>
                    <a:pt x="11659870" y="792480"/>
                  </a:lnTo>
                  <a:lnTo>
                    <a:pt x="11971020" y="792480"/>
                  </a:lnTo>
                  <a:lnTo>
                    <a:pt x="11971020" y="1089660"/>
                  </a:lnTo>
                  <a:lnTo>
                    <a:pt x="12034520" y="1089660"/>
                  </a:lnTo>
                  <a:lnTo>
                    <a:pt x="12034520" y="792480"/>
                  </a:lnTo>
                  <a:lnTo>
                    <a:pt x="12339320" y="792480"/>
                  </a:lnTo>
                  <a:lnTo>
                    <a:pt x="12339320" y="728980"/>
                  </a:lnTo>
                  <a:lnTo>
                    <a:pt x="12034520" y="728980"/>
                  </a:lnTo>
                  <a:lnTo>
                    <a:pt x="12034520" y="425450"/>
                  </a:lnTo>
                  <a:lnTo>
                    <a:pt x="11971020" y="425450"/>
                  </a:lnTo>
                  <a:lnTo>
                    <a:pt x="11971020" y="728980"/>
                  </a:lnTo>
                  <a:close/>
                  <a:moveTo>
                    <a:pt x="12402820" y="792480"/>
                  </a:moveTo>
                  <a:lnTo>
                    <a:pt x="12700000" y="792480"/>
                  </a:lnTo>
                  <a:lnTo>
                    <a:pt x="12700000" y="4254500"/>
                  </a:lnTo>
                  <a:lnTo>
                    <a:pt x="12763500" y="4254500"/>
                  </a:lnTo>
                  <a:lnTo>
                    <a:pt x="12763500" y="728980"/>
                  </a:lnTo>
                  <a:lnTo>
                    <a:pt x="12402820" y="728980"/>
                  </a:lnTo>
                  <a:lnTo>
                    <a:pt x="12402820" y="792480"/>
                  </a:lnTo>
                  <a:close/>
                  <a:moveTo>
                    <a:pt x="11238230" y="1524000"/>
                  </a:moveTo>
                  <a:lnTo>
                    <a:pt x="11596370" y="1524000"/>
                  </a:lnTo>
                  <a:lnTo>
                    <a:pt x="11596370" y="1460500"/>
                  </a:lnTo>
                  <a:lnTo>
                    <a:pt x="11301730" y="1460500"/>
                  </a:lnTo>
                  <a:lnTo>
                    <a:pt x="11301730" y="1153160"/>
                  </a:lnTo>
                  <a:lnTo>
                    <a:pt x="11238230" y="1153160"/>
                  </a:lnTo>
                  <a:lnTo>
                    <a:pt x="11238230" y="1524000"/>
                  </a:lnTo>
                  <a:close/>
                  <a:moveTo>
                    <a:pt x="12339320" y="0"/>
                  </a:moveTo>
                  <a:lnTo>
                    <a:pt x="12339320" y="361950"/>
                  </a:lnTo>
                  <a:lnTo>
                    <a:pt x="12034520" y="361950"/>
                  </a:lnTo>
                  <a:lnTo>
                    <a:pt x="12034520" y="425450"/>
                  </a:lnTo>
                  <a:lnTo>
                    <a:pt x="12339320" y="425450"/>
                  </a:lnTo>
                  <a:lnTo>
                    <a:pt x="12339320" y="727710"/>
                  </a:lnTo>
                  <a:lnTo>
                    <a:pt x="12402820" y="727710"/>
                  </a:lnTo>
                  <a:lnTo>
                    <a:pt x="12402820" y="425450"/>
                  </a:lnTo>
                  <a:lnTo>
                    <a:pt x="12763500" y="425450"/>
                  </a:lnTo>
                  <a:lnTo>
                    <a:pt x="12763500" y="0"/>
                  </a:lnTo>
                  <a:lnTo>
                    <a:pt x="12339320" y="0"/>
                  </a:lnTo>
                  <a:close/>
                  <a:moveTo>
                    <a:pt x="12700000" y="361950"/>
                  </a:moveTo>
                  <a:lnTo>
                    <a:pt x="12402820" y="361950"/>
                  </a:lnTo>
                  <a:lnTo>
                    <a:pt x="12402820" y="63500"/>
                  </a:lnTo>
                  <a:lnTo>
                    <a:pt x="12700000" y="63500"/>
                  </a:lnTo>
                  <a:lnTo>
                    <a:pt x="12700000" y="361950"/>
                  </a:lnTo>
                  <a:close/>
                  <a:moveTo>
                    <a:pt x="12339320" y="1089660"/>
                  </a:moveTo>
                  <a:lnTo>
                    <a:pt x="12034520" y="1089660"/>
                  </a:lnTo>
                  <a:lnTo>
                    <a:pt x="12034520" y="1153160"/>
                  </a:lnTo>
                  <a:lnTo>
                    <a:pt x="12402820" y="1153160"/>
                  </a:lnTo>
                  <a:lnTo>
                    <a:pt x="12402820" y="792480"/>
                  </a:lnTo>
                  <a:lnTo>
                    <a:pt x="12339320" y="792480"/>
                  </a:lnTo>
                  <a:lnTo>
                    <a:pt x="12339320" y="1089660"/>
                  </a:lnTo>
                  <a:close/>
                  <a:moveTo>
                    <a:pt x="11596370" y="1089660"/>
                  </a:moveTo>
                  <a:lnTo>
                    <a:pt x="11301730" y="1089660"/>
                  </a:lnTo>
                  <a:lnTo>
                    <a:pt x="11301730" y="1153160"/>
                  </a:lnTo>
                  <a:lnTo>
                    <a:pt x="11596370" y="1153160"/>
                  </a:lnTo>
                  <a:lnTo>
                    <a:pt x="11596370" y="1460500"/>
                  </a:lnTo>
                  <a:lnTo>
                    <a:pt x="11659870" y="1460500"/>
                  </a:lnTo>
                  <a:lnTo>
                    <a:pt x="11659870" y="1153160"/>
                  </a:lnTo>
                  <a:lnTo>
                    <a:pt x="11971020" y="1153160"/>
                  </a:lnTo>
                  <a:lnTo>
                    <a:pt x="11971020" y="1089660"/>
                  </a:lnTo>
                  <a:lnTo>
                    <a:pt x="11659870" y="1089660"/>
                  </a:lnTo>
                  <a:lnTo>
                    <a:pt x="11659870" y="792480"/>
                  </a:lnTo>
                  <a:lnTo>
                    <a:pt x="11596370" y="792480"/>
                  </a:lnTo>
                  <a:lnTo>
                    <a:pt x="11596370" y="1089660"/>
                  </a:lnTo>
                  <a:close/>
                  <a:moveTo>
                    <a:pt x="9075420" y="425450"/>
                  </a:moveTo>
                  <a:lnTo>
                    <a:pt x="10509250" y="425450"/>
                  </a:lnTo>
                  <a:lnTo>
                    <a:pt x="10509250" y="1153160"/>
                  </a:lnTo>
                  <a:lnTo>
                    <a:pt x="11238230" y="1153160"/>
                  </a:lnTo>
                  <a:lnTo>
                    <a:pt x="11238230" y="1089660"/>
                  </a:lnTo>
                  <a:lnTo>
                    <a:pt x="10572750" y="1089660"/>
                  </a:lnTo>
                  <a:lnTo>
                    <a:pt x="10572750" y="361950"/>
                  </a:lnTo>
                  <a:lnTo>
                    <a:pt x="9075420" y="361950"/>
                  </a:lnTo>
                  <a:lnTo>
                    <a:pt x="8509000" y="363220"/>
                  </a:lnTo>
                  <a:lnTo>
                    <a:pt x="8509000" y="426720"/>
                  </a:lnTo>
                  <a:lnTo>
                    <a:pt x="9075420" y="425450"/>
                  </a:lnTo>
                  <a:close/>
                  <a:moveTo>
                    <a:pt x="11596370" y="728980"/>
                  </a:moveTo>
                  <a:lnTo>
                    <a:pt x="11659870" y="728980"/>
                  </a:lnTo>
                  <a:lnTo>
                    <a:pt x="11659870" y="425450"/>
                  </a:lnTo>
                  <a:lnTo>
                    <a:pt x="11971020" y="425450"/>
                  </a:lnTo>
                  <a:lnTo>
                    <a:pt x="11971020" y="361950"/>
                  </a:lnTo>
                  <a:lnTo>
                    <a:pt x="11596370" y="361950"/>
                  </a:lnTo>
                  <a:lnTo>
                    <a:pt x="11596370" y="728980"/>
                  </a:lnTo>
                  <a:close/>
                  <a:moveTo>
                    <a:pt x="11596370" y="2255520"/>
                  </a:moveTo>
                  <a:lnTo>
                    <a:pt x="12334239" y="2255520"/>
                  </a:lnTo>
                  <a:lnTo>
                    <a:pt x="12334239" y="4254500"/>
                  </a:lnTo>
                  <a:lnTo>
                    <a:pt x="12397739" y="4254500"/>
                  </a:lnTo>
                  <a:lnTo>
                    <a:pt x="12397739" y="2192020"/>
                  </a:lnTo>
                  <a:lnTo>
                    <a:pt x="11659870" y="2192020"/>
                  </a:lnTo>
                  <a:lnTo>
                    <a:pt x="11659870" y="1524000"/>
                  </a:lnTo>
                  <a:lnTo>
                    <a:pt x="11596370" y="1524000"/>
                  </a:lnTo>
                  <a:lnTo>
                    <a:pt x="11596370" y="2255520"/>
                  </a:lnTo>
                  <a:close/>
                  <a:moveTo>
                    <a:pt x="11971020" y="1089660"/>
                  </a:moveTo>
                  <a:lnTo>
                    <a:pt x="12034520" y="1089660"/>
                  </a:lnTo>
                  <a:lnTo>
                    <a:pt x="12034520" y="1153160"/>
                  </a:lnTo>
                  <a:lnTo>
                    <a:pt x="11971020" y="1153160"/>
                  </a:lnTo>
                  <a:lnTo>
                    <a:pt x="11971020" y="1089660"/>
                  </a:lnTo>
                  <a:close/>
                  <a:moveTo>
                    <a:pt x="11596370" y="1460500"/>
                  </a:moveTo>
                  <a:lnTo>
                    <a:pt x="11659870" y="1460500"/>
                  </a:lnTo>
                  <a:lnTo>
                    <a:pt x="11659870" y="1524000"/>
                  </a:lnTo>
                  <a:lnTo>
                    <a:pt x="11596370" y="1524000"/>
                  </a:lnTo>
                  <a:lnTo>
                    <a:pt x="11596370" y="1460500"/>
                  </a:lnTo>
                  <a:close/>
                  <a:moveTo>
                    <a:pt x="11971020" y="361950"/>
                  </a:moveTo>
                  <a:lnTo>
                    <a:pt x="12034520" y="361950"/>
                  </a:lnTo>
                  <a:lnTo>
                    <a:pt x="12034520" y="425450"/>
                  </a:lnTo>
                  <a:lnTo>
                    <a:pt x="11971020" y="425450"/>
                  </a:lnTo>
                  <a:lnTo>
                    <a:pt x="11971020" y="361950"/>
                  </a:lnTo>
                  <a:close/>
                  <a:moveTo>
                    <a:pt x="12339320" y="728980"/>
                  </a:moveTo>
                  <a:lnTo>
                    <a:pt x="12402820" y="728980"/>
                  </a:lnTo>
                  <a:lnTo>
                    <a:pt x="12402820" y="792480"/>
                  </a:lnTo>
                  <a:lnTo>
                    <a:pt x="12339320" y="792480"/>
                  </a:lnTo>
                  <a:lnTo>
                    <a:pt x="12339320" y="728980"/>
                  </a:lnTo>
                  <a:close/>
                  <a:moveTo>
                    <a:pt x="11238230" y="1089660"/>
                  </a:moveTo>
                  <a:lnTo>
                    <a:pt x="11301730" y="1089660"/>
                  </a:lnTo>
                  <a:lnTo>
                    <a:pt x="11301730" y="1153160"/>
                  </a:lnTo>
                  <a:lnTo>
                    <a:pt x="11238230" y="1153160"/>
                  </a:lnTo>
                  <a:lnTo>
                    <a:pt x="11238230" y="1089660"/>
                  </a:lnTo>
                  <a:close/>
                  <a:moveTo>
                    <a:pt x="11596370" y="728980"/>
                  </a:moveTo>
                  <a:lnTo>
                    <a:pt x="11659870" y="728980"/>
                  </a:lnTo>
                  <a:lnTo>
                    <a:pt x="11659870" y="792480"/>
                  </a:lnTo>
                  <a:lnTo>
                    <a:pt x="11596370" y="792480"/>
                  </a:lnTo>
                  <a:lnTo>
                    <a:pt x="11596370" y="728980"/>
                  </a:lnTo>
                  <a:close/>
                  <a:moveTo>
                    <a:pt x="66040" y="4254500"/>
                  </a:moveTo>
                  <a:lnTo>
                    <a:pt x="2540" y="4254500"/>
                  </a:lnTo>
                  <a:lnTo>
                    <a:pt x="24130" y="8509000"/>
                  </a:lnTo>
                  <a:lnTo>
                    <a:pt x="87630" y="8509000"/>
                  </a:lnTo>
                  <a:lnTo>
                    <a:pt x="66040" y="4254500"/>
                  </a:lnTo>
                  <a:close/>
                  <a:moveTo>
                    <a:pt x="429260" y="4254500"/>
                  </a:moveTo>
                  <a:lnTo>
                    <a:pt x="365760" y="4254500"/>
                  </a:lnTo>
                  <a:lnTo>
                    <a:pt x="388620" y="8509000"/>
                  </a:lnTo>
                  <a:lnTo>
                    <a:pt x="452120" y="8509000"/>
                  </a:lnTo>
                  <a:lnTo>
                    <a:pt x="429260" y="4254500"/>
                  </a:lnTo>
                  <a:close/>
                  <a:moveTo>
                    <a:pt x="12700000" y="4254500"/>
                  </a:moveTo>
                  <a:lnTo>
                    <a:pt x="12763500" y="4254500"/>
                  </a:lnTo>
                  <a:lnTo>
                    <a:pt x="12763500" y="8509000"/>
                  </a:lnTo>
                  <a:lnTo>
                    <a:pt x="12700000" y="8509000"/>
                  </a:lnTo>
                  <a:lnTo>
                    <a:pt x="12700000" y="4254500"/>
                  </a:lnTo>
                  <a:close/>
                  <a:moveTo>
                    <a:pt x="12335510" y="4254500"/>
                  </a:moveTo>
                  <a:lnTo>
                    <a:pt x="12399010" y="4254500"/>
                  </a:lnTo>
                  <a:lnTo>
                    <a:pt x="12399010" y="8509000"/>
                  </a:lnTo>
                  <a:lnTo>
                    <a:pt x="12335510" y="8509000"/>
                  </a:lnTo>
                  <a:lnTo>
                    <a:pt x="12335510" y="4254500"/>
                  </a:lnTo>
                  <a:close/>
                  <a:moveTo>
                    <a:pt x="817880" y="12700000"/>
                  </a:moveTo>
                  <a:lnTo>
                    <a:pt x="817880" y="12401550"/>
                  </a:lnTo>
                  <a:lnTo>
                    <a:pt x="754380" y="12401550"/>
                  </a:lnTo>
                  <a:lnTo>
                    <a:pt x="754380" y="12763500"/>
                  </a:lnTo>
                  <a:lnTo>
                    <a:pt x="4254500" y="12763500"/>
                  </a:lnTo>
                  <a:lnTo>
                    <a:pt x="4254500" y="12700000"/>
                  </a:lnTo>
                  <a:lnTo>
                    <a:pt x="817880" y="12700000"/>
                  </a:lnTo>
                  <a:close/>
                  <a:moveTo>
                    <a:pt x="88900" y="11971020"/>
                  </a:moveTo>
                  <a:lnTo>
                    <a:pt x="88900" y="9023350"/>
                  </a:lnTo>
                  <a:lnTo>
                    <a:pt x="87630" y="8509000"/>
                  </a:lnTo>
                  <a:lnTo>
                    <a:pt x="24130" y="8509000"/>
                  </a:lnTo>
                  <a:lnTo>
                    <a:pt x="25400" y="9023350"/>
                  </a:lnTo>
                  <a:lnTo>
                    <a:pt x="25400" y="12034520"/>
                  </a:lnTo>
                  <a:lnTo>
                    <a:pt x="387350" y="12034520"/>
                  </a:lnTo>
                  <a:lnTo>
                    <a:pt x="387350" y="11971020"/>
                  </a:lnTo>
                  <a:lnTo>
                    <a:pt x="88900" y="11971020"/>
                  </a:lnTo>
                  <a:close/>
                  <a:moveTo>
                    <a:pt x="817880" y="11239500"/>
                  </a:moveTo>
                  <a:lnTo>
                    <a:pt x="817880" y="10873740"/>
                  </a:lnTo>
                  <a:lnTo>
                    <a:pt x="415290" y="10873740"/>
                  </a:lnTo>
                  <a:lnTo>
                    <a:pt x="415290" y="11303000"/>
                  </a:lnTo>
                  <a:lnTo>
                    <a:pt x="754380" y="11303000"/>
                  </a:lnTo>
                  <a:lnTo>
                    <a:pt x="754380" y="11610340"/>
                  </a:lnTo>
                  <a:lnTo>
                    <a:pt x="817880" y="11610340"/>
                  </a:lnTo>
                  <a:lnTo>
                    <a:pt x="817880" y="11303000"/>
                  </a:lnTo>
                  <a:lnTo>
                    <a:pt x="1129030" y="11303000"/>
                  </a:lnTo>
                  <a:lnTo>
                    <a:pt x="1129030" y="11239500"/>
                  </a:lnTo>
                  <a:lnTo>
                    <a:pt x="817880" y="11239500"/>
                  </a:lnTo>
                  <a:close/>
                  <a:moveTo>
                    <a:pt x="754380" y="11239500"/>
                  </a:moveTo>
                  <a:lnTo>
                    <a:pt x="478790" y="11239500"/>
                  </a:lnTo>
                  <a:lnTo>
                    <a:pt x="478790" y="10937240"/>
                  </a:lnTo>
                  <a:lnTo>
                    <a:pt x="754380" y="10937240"/>
                  </a:lnTo>
                  <a:lnTo>
                    <a:pt x="754380" y="11239500"/>
                  </a:lnTo>
                  <a:close/>
                  <a:moveTo>
                    <a:pt x="817880" y="12034520"/>
                  </a:moveTo>
                  <a:lnTo>
                    <a:pt x="1129030" y="12034520"/>
                  </a:lnTo>
                  <a:lnTo>
                    <a:pt x="1129030" y="11971020"/>
                  </a:lnTo>
                  <a:lnTo>
                    <a:pt x="817880" y="11971020"/>
                  </a:lnTo>
                  <a:lnTo>
                    <a:pt x="817880" y="11673840"/>
                  </a:lnTo>
                  <a:lnTo>
                    <a:pt x="754380" y="11673840"/>
                  </a:lnTo>
                  <a:lnTo>
                    <a:pt x="754380" y="11971020"/>
                  </a:lnTo>
                  <a:lnTo>
                    <a:pt x="450850" y="11971020"/>
                  </a:lnTo>
                  <a:lnTo>
                    <a:pt x="450850" y="12034520"/>
                  </a:lnTo>
                  <a:lnTo>
                    <a:pt x="754380" y="12034520"/>
                  </a:lnTo>
                  <a:lnTo>
                    <a:pt x="754380" y="12338050"/>
                  </a:lnTo>
                  <a:lnTo>
                    <a:pt x="817880" y="12338050"/>
                  </a:lnTo>
                  <a:lnTo>
                    <a:pt x="817880" y="12034520"/>
                  </a:lnTo>
                  <a:close/>
                  <a:moveTo>
                    <a:pt x="1487170" y="11971020"/>
                  </a:moveTo>
                  <a:lnTo>
                    <a:pt x="1192530" y="11971020"/>
                  </a:lnTo>
                  <a:lnTo>
                    <a:pt x="1192530" y="12034520"/>
                  </a:lnTo>
                  <a:lnTo>
                    <a:pt x="1487170" y="12034520"/>
                  </a:lnTo>
                  <a:lnTo>
                    <a:pt x="1487170" y="12395200"/>
                  </a:lnTo>
                  <a:lnTo>
                    <a:pt x="1918970" y="12395200"/>
                  </a:lnTo>
                  <a:lnTo>
                    <a:pt x="1918970" y="11971020"/>
                  </a:lnTo>
                  <a:lnTo>
                    <a:pt x="1550670" y="11971020"/>
                  </a:lnTo>
                  <a:lnTo>
                    <a:pt x="1550670" y="11673840"/>
                  </a:lnTo>
                  <a:lnTo>
                    <a:pt x="1487170" y="11673840"/>
                  </a:lnTo>
                  <a:lnTo>
                    <a:pt x="1487170" y="11971020"/>
                  </a:lnTo>
                  <a:close/>
                  <a:moveTo>
                    <a:pt x="1855470" y="12034520"/>
                  </a:moveTo>
                  <a:lnTo>
                    <a:pt x="1855470" y="12331700"/>
                  </a:lnTo>
                  <a:lnTo>
                    <a:pt x="1550670" y="12331700"/>
                  </a:lnTo>
                  <a:lnTo>
                    <a:pt x="1550670" y="12034520"/>
                  </a:lnTo>
                  <a:lnTo>
                    <a:pt x="1855470" y="12034520"/>
                  </a:lnTo>
                  <a:close/>
                  <a:moveTo>
                    <a:pt x="1192530" y="11239500"/>
                  </a:moveTo>
                  <a:lnTo>
                    <a:pt x="1192530" y="11303000"/>
                  </a:lnTo>
                  <a:lnTo>
                    <a:pt x="1487170" y="11303000"/>
                  </a:lnTo>
                  <a:lnTo>
                    <a:pt x="1487170" y="11610340"/>
                  </a:lnTo>
                  <a:lnTo>
                    <a:pt x="1550670" y="11610340"/>
                  </a:lnTo>
                  <a:lnTo>
                    <a:pt x="1550670" y="11239500"/>
                  </a:lnTo>
                  <a:lnTo>
                    <a:pt x="1192530" y="11239500"/>
                  </a:lnTo>
                  <a:close/>
                  <a:moveTo>
                    <a:pt x="1192530" y="12034520"/>
                  </a:moveTo>
                  <a:lnTo>
                    <a:pt x="1129030" y="12034520"/>
                  </a:lnTo>
                  <a:lnTo>
                    <a:pt x="1129030" y="12338050"/>
                  </a:lnTo>
                  <a:lnTo>
                    <a:pt x="817880" y="12338050"/>
                  </a:lnTo>
                  <a:lnTo>
                    <a:pt x="817880" y="12401550"/>
                  </a:lnTo>
                  <a:lnTo>
                    <a:pt x="1192530" y="12401550"/>
                  </a:lnTo>
                  <a:lnTo>
                    <a:pt x="1192530" y="12034520"/>
                  </a:lnTo>
                  <a:close/>
                  <a:moveTo>
                    <a:pt x="387350" y="11610340"/>
                  </a:moveTo>
                  <a:lnTo>
                    <a:pt x="387350" y="11971020"/>
                  </a:lnTo>
                  <a:lnTo>
                    <a:pt x="450850" y="11971020"/>
                  </a:lnTo>
                  <a:lnTo>
                    <a:pt x="450850" y="11673840"/>
                  </a:lnTo>
                  <a:lnTo>
                    <a:pt x="754380" y="11673840"/>
                  </a:lnTo>
                  <a:lnTo>
                    <a:pt x="754380" y="11610340"/>
                  </a:lnTo>
                  <a:lnTo>
                    <a:pt x="387350" y="11610340"/>
                  </a:lnTo>
                  <a:close/>
                  <a:moveTo>
                    <a:pt x="754380" y="12401550"/>
                  </a:moveTo>
                  <a:lnTo>
                    <a:pt x="754380" y="12338050"/>
                  </a:lnTo>
                  <a:lnTo>
                    <a:pt x="449580" y="12338050"/>
                  </a:lnTo>
                  <a:lnTo>
                    <a:pt x="449580" y="12035790"/>
                  </a:lnTo>
                  <a:lnTo>
                    <a:pt x="386080" y="12035790"/>
                  </a:lnTo>
                  <a:lnTo>
                    <a:pt x="386080" y="12338050"/>
                  </a:lnTo>
                  <a:lnTo>
                    <a:pt x="25400" y="12338050"/>
                  </a:lnTo>
                  <a:lnTo>
                    <a:pt x="25400" y="12763500"/>
                  </a:lnTo>
                  <a:lnTo>
                    <a:pt x="449580" y="12763500"/>
                  </a:lnTo>
                  <a:lnTo>
                    <a:pt x="449580" y="12401550"/>
                  </a:lnTo>
                  <a:lnTo>
                    <a:pt x="754380" y="12401550"/>
                  </a:lnTo>
                  <a:close/>
                  <a:moveTo>
                    <a:pt x="387350" y="12700000"/>
                  </a:moveTo>
                  <a:lnTo>
                    <a:pt x="88900" y="12700000"/>
                  </a:lnTo>
                  <a:lnTo>
                    <a:pt x="88900" y="12401550"/>
                  </a:lnTo>
                  <a:lnTo>
                    <a:pt x="386080" y="12401550"/>
                  </a:lnTo>
                  <a:lnTo>
                    <a:pt x="386080" y="12700000"/>
                  </a:lnTo>
                  <a:lnTo>
                    <a:pt x="387350" y="12700000"/>
                  </a:lnTo>
                  <a:close/>
                  <a:moveTo>
                    <a:pt x="392430" y="10571480"/>
                  </a:moveTo>
                  <a:lnTo>
                    <a:pt x="1129030" y="10571480"/>
                  </a:lnTo>
                  <a:lnTo>
                    <a:pt x="1129030" y="11239500"/>
                  </a:lnTo>
                  <a:lnTo>
                    <a:pt x="1192530" y="11239500"/>
                  </a:lnTo>
                  <a:lnTo>
                    <a:pt x="1192530" y="10507980"/>
                  </a:lnTo>
                  <a:lnTo>
                    <a:pt x="455930" y="10507980"/>
                  </a:lnTo>
                  <a:lnTo>
                    <a:pt x="455930" y="9023350"/>
                  </a:lnTo>
                  <a:lnTo>
                    <a:pt x="452120" y="8509000"/>
                  </a:lnTo>
                  <a:lnTo>
                    <a:pt x="388620" y="8509000"/>
                  </a:lnTo>
                  <a:lnTo>
                    <a:pt x="392430" y="9023350"/>
                  </a:lnTo>
                  <a:lnTo>
                    <a:pt x="392430" y="10571480"/>
                  </a:lnTo>
                  <a:close/>
                  <a:moveTo>
                    <a:pt x="1192530" y="11673840"/>
                  </a:moveTo>
                  <a:lnTo>
                    <a:pt x="1487170" y="11673840"/>
                  </a:lnTo>
                  <a:lnTo>
                    <a:pt x="1487170" y="11610340"/>
                  </a:lnTo>
                  <a:lnTo>
                    <a:pt x="1192530" y="11610340"/>
                  </a:lnTo>
                  <a:lnTo>
                    <a:pt x="1192530" y="11303000"/>
                  </a:lnTo>
                  <a:lnTo>
                    <a:pt x="1129030" y="11303000"/>
                  </a:lnTo>
                  <a:lnTo>
                    <a:pt x="1129030" y="11610340"/>
                  </a:lnTo>
                  <a:lnTo>
                    <a:pt x="817880" y="11610340"/>
                  </a:lnTo>
                  <a:lnTo>
                    <a:pt x="817880" y="11673840"/>
                  </a:lnTo>
                  <a:lnTo>
                    <a:pt x="1129030" y="11673840"/>
                  </a:lnTo>
                  <a:lnTo>
                    <a:pt x="1129030" y="11971020"/>
                  </a:lnTo>
                  <a:lnTo>
                    <a:pt x="1192530" y="11971020"/>
                  </a:lnTo>
                  <a:lnTo>
                    <a:pt x="1192530" y="11673840"/>
                  </a:lnTo>
                  <a:close/>
                  <a:moveTo>
                    <a:pt x="3713480" y="12338050"/>
                  </a:moveTo>
                  <a:lnTo>
                    <a:pt x="3714750" y="12338050"/>
                  </a:lnTo>
                  <a:lnTo>
                    <a:pt x="2279650" y="12338050"/>
                  </a:lnTo>
                  <a:lnTo>
                    <a:pt x="2279650" y="11610340"/>
                  </a:lnTo>
                  <a:lnTo>
                    <a:pt x="1550670" y="11610340"/>
                  </a:lnTo>
                  <a:lnTo>
                    <a:pt x="1550670" y="11673840"/>
                  </a:lnTo>
                  <a:lnTo>
                    <a:pt x="2216150" y="11673840"/>
                  </a:lnTo>
                  <a:lnTo>
                    <a:pt x="2216150" y="12401550"/>
                  </a:lnTo>
                  <a:lnTo>
                    <a:pt x="3714750" y="12401550"/>
                  </a:lnTo>
                  <a:lnTo>
                    <a:pt x="4254500" y="12400280"/>
                  </a:lnTo>
                  <a:lnTo>
                    <a:pt x="4254500" y="12336780"/>
                  </a:lnTo>
                  <a:lnTo>
                    <a:pt x="3713480" y="12338050"/>
                  </a:lnTo>
                  <a:close/>
                  <a:moveTo>
                    <a:pt x="754380" y="12338050"/>
                  </a:moveTo>
                  <a:lnTo>
                    <a:pt x="817880" y="12338050"/>
                  </a:lnTo>
                  <a:lnTo>
                    <a:pt x="817880" y="12401550"/>
                  </a:lnTo>
                  <a:lnTo>
                    <a:pt x="754380" y="12401550"/>
                  </a:lnTo>
                  <a:lnTo>
                    <a:pt x="754380" y="12338050"/>
                  </a:lnTo>
                  <a:close/>
                  <a:moveTo>
                    <a:pt x="754380" y="11610340"/>
                  </a:moveTo>
                  <a:lnTo>
                    <a:pt x="817880" y="11610340"/>
                  </a:lnTo>
                  <a:lnTo>
                    <a:pt x="817880" y="11673840"/>
                  </a:lnTo>
                  <a:lnTo>
                    <a:pt x="754380" y="11673840"/>
                  </a:lnTo>
                  <a:lnTo>
                    <a:pt x="754380" y="11610340"/>
                  </a:lnTo>
                  <a:close/>
                  <a:moveTo>
                    <a:pt x="387350" y="11971020"/>
                  </a:moveTo>
                  <a:lnTo>
                    <a:pt x="450850" y="11971020"/>
                  </a:lnTo>
                  <a:lnTo>
                    <a:pt x="450850" y="12034520"/>
                  </a:lnTo>
                  <a:lnTo>
                    <a:pt x="387350" y="12034520"/>
                  </a:lnTo>
                  <a:lnTo>
                    <a:pt x="387350" y="11971020"/>
                  </a:lnTo>
                  <a:close/>
                  <a:moveTo>
                    <a:pt x="1487170" y="11610340"/>
                  </a:moveTo>
                  <a:lnTo>
                    <a:pt x="1550670" y="11610340"/>
                  </a:lnTo>
                  <a:lnTo>
                    <a:pt x="1550670" y="11673840"/>
                  </a:lnTo>
                  <a:lnTo>
                    <a:pt x="1487170" y="11673840"/>
                  </a:lnTo>
                  <a:lnTo>
                    <a:pt x="1487170" y="11610340"/>
                  </a:lnTo>
                  <a:close/>
                  <a:moveTo>
                    <a:pt x="1129030" y="11239500"/>
                  </a:moveTo>
                  <a:lnTo>
                    <a:pt x="1192530" y="11239500"/>
                  </a:lnTo>
                  <a:lnTo>
                    <a:pt x="1192530" y="11303000"/>
                  </a:lnTo>
                  <a:lnTo>
                    <a:pt x="1129030" y="11303000"/>
                  </a:lnTo>
                  <a:lnTo>
                    <a:pt x="1129030" y="11239500"/>
                  </a:lnTo>
                  <a:close/>
                  <a:moveTo>
                    <a:pt x="1129030" y="11971020"/>
                  </a:moveTo>
                  <a:lnTo>
                    <a:pt x="1192530" y="11971020"/>
                  </a:lnTo>
                  <a:lnTo>
                    <a:pt x="1192530" y="12034520"/>
                  </a:lnTo>
                  <a:lnTo>
                    <a:pt x="1129030" y="12034520"/>
                  </a:lnTo>
                  <a:lnTo>
                    <a:pt x="1129030" y="11971020"/>
                  </a:lnTo>
                  <a:close/>
                  <a:moveTo>
                    <a:pt x="4254500" y="12700000"/>
                  </a:moveTo>
                  <a:lnTo>
                    <a:pt x="8509000" y="12700000"/>
                  </a:lnTo>
                  <a:lnTo>
                    <a:pt x="8509000" y="12763500"/>
                  </a:lnTo>
                  <a:lnTo>
                    <a:pt x="4254500" y="12763500"/>
                  </a:lnTo>
                  <a:lnTo>
                    <a:pt x="4254500" y="12700000"/>
                  </a:lnTo>
                  <a:close/>
                  <a:moveTo>
                    <a:pt x="4254500" y="12335510"/>
                  </a:moveTo>
                  <a:lnTo>
                    <a:pt x="8509000" y="12335510"/>
                  </a:lnTo>
                  <a:lnTo>
                    <a:pt x="8509000" y="12399010"/>
                  </a:lnTo>
                  <a:lnTo>
                    <a:pt x="4254500" y="12399010"/>
                  </a:lnTo>
                  <a:lnTo>
                    <a:pt x="4254500" y="12335510"/>
                  </a:lnTo>
                  <a:close/>
                  <a:moveTo>
                    <a:pt x="11971020" y="12402820"/>
                  </a:moveTo>
                  <a:lnTo>
                    <a:pt x="11971020" y="12700000"/>
                  </a:lnTo>
                  <a:lnTo>
                    <a:pt x="8509000" y="12700000"/>
                  </a:lnTo>
                  <a:lnTo>
                    <a:pt x="8509000" y="12763500"/>
                  </a:lnTo>
                  <a:lnTo>
                    <a:pt x="12034520" y="12763500"/>
                  </a:lnTo>
                  <a:lnTo>
                    <a:pt x="12034520" y="12402820"/>
                  </a:lnTo>
                  <a:lnTo>
                    <a:pt x="11971020" y="12402820"/>
                  </a:lnTo>
                  <a:close/>
                  <a:moveTo>
                    <a:pt x="11303000" y="11971020"/>
                  </a:moveTo>
                  <a:lnTo>
                    <a:pt x="11303000" y="11659870"/>
                  </a:lnTo>
                  <a:lnTo>
                    <a:pt x="11239500" y="11659870"/>
                  </a:lnTo>
                  <a:lnTo>
                    <a:pt x="11239500" y="11971020"/>
                  </a:lnTo>
                  <a:lnTo>
                    <a:pt x="10873739" y="11971020"/>
                  </a:lnTo>
                  <a:lnTo>
                    <a:pt x="10873739" y="12373610"/>
                  </a:lnTo>
                  <a:lnTo>
                    <a:pt x="11303000" y="12373610"/>
                  </a:lnTo>
                  <a:lnTo>
                    <a:pt x="11303000" y="12034520"/>
                  </a:lnTo>
                  <a:lnTo>
                    <a:pt x="11610340" y="12034520"/>
                  </a:lnTo>
                  <a:lnTo>
                    <a:pt x="11610340" y="11971020"/>
                  </a:lnTo>
                  <a:lnTo>
                    <a:pt x="11303000" y="11971020"/>
                  </a:lnTo>
                  <a:close/>
                  <a:moveTo>
                    <a:pt x="11239500" y="12310110"/>
                  </a:moveTo>
                  <a:lnTo>
                    <a:pt x="10937239" y="12310110"/>
                  </a:lnTo>
                  <a:lnTo>
                    <a:pt x="10937239" y="12034520"/>
                  </a:lnTo>
                  <a:lnTo>
                    <a:pt x="11239500" y="12034520"/>
                  </a:lnTo>
                  <a:lnTo>
                    <a:pt x="11239500" y="12310110"/>
                  </a:lnTo>
                  <a:close/>
                  <a:moveTo>
                    <a:pt x="11239500" y="11596370"/>
                  </a:moveTo>
                  <a:lnTo>
                    <a:pt x="11303000" y="11596370"/>
                  </a:lnTo>
                  <a:lnTo>
                    <a:pt x="11303000" y="11301730"/>
                  </a:lnTo>
                  <a:lnTo>
                    <a:pt x="11610339" y="11301730"/>
                  </a:lnTo>
                  <a:lnTo>
                    <a:pt x="11610339" y="11238230"/>
                  </a:lnTo>
                  <a:lnTo>
                    <a:pt x="11239500" y="11238230"/>
                  </a:lnTo>
                  <a:lnTo>
                    <a:pt x="11239500" y="11596370"/>
                  </a:lnTo>
                  <a:close/>
                  <a:moveTo>
                    <a:pt x="12034520" y="11971020"/>
                  </a:moveTo>
                  <a:lnTo>
                    <a:pt x="12034520" y="11659870"/>
                  </a:lnTo>
                  <a:lnTo>
                    <a:pt x="11971020" y="11659870"/>
                  </a:lnTo>
                  <a:lnTo>
                    <a:pt x="11971020" y="11971020"/>
                  </a:lnTo>
                  <a:lnTo>
                    <a:pt x="11673839" y="11971020"/>
                  </a:lnTo>
                  <a:lnTo>
                    <a:pt x="11673839" y="12034520"/>
                  </a:lnTo>
                  <a:lnTo>
                    <a:pt x="11971020" y="12034520"/>
                  </a:lnTo>
                  <a:lnTo>
                    <a:pt x="11971020" y="12339320"/>
                  </a:lnTo>
                  <a:lnTo>
                    <a:pt x="12034520" y="12339320"/>
                  </a:lnTo>
                  <a:lnTo>
                    <a:pt x="12034520" y="12034520"/>
                  </a:lnTo>
                  <a:lnTo>
                    <a:pt x="12338050" y="12034520"/>
                  </a:lnTo>
                  <a:lnTo>
                    <a:pt x="12338050" y="11971020"/>
                  </a:lnTo>
                  <a:lnTo>
                    <a:pt x="12034520" y="11971020"/>
                  </a:lnTo>
                  <a:close/>
                  <a:moveTo>
                    <a:pt x="12700000" y="11971020"/>
                  </a:moveTo>
                  <a:lnTo>
                    <a:pt x="12401550" y="11971020"/>
                  </a:lnTo>
                  <a:lnTo>
                    <a:pt x="12401550" y="12034520"/>
                  </a:lnTo>
                  <a:lnTo>
                    <a:pt x="12763500" y="12034520"/>
                  </a:lnTo>
                  <a:lnTo>
                    <a:pt x="12763500" y="8509000"/>
                  </a:lnTo>
                  <a:lnTo>
                    <a:pt x="12700000" y="8509000"/>
                  </a:lnTo>
                  <a:lnTo>
                    <a:pt x="12700000" y="11971020"/>
                  </a:lnTo>
                  <a:close/>
                  <a:moveTo>
                    <a:pt x="11971020" y="11301730"/>
                  </a:moveTo>
                  <a:lnTo>
                    <a:pt x="11971020" y="11596370"/>
                  </a:lnTo>
                  <a:lnTo>
                    <a:pt x="12034520" y="11596370"/>
                  </a:lnTo>
                  <a:lnTo>
                    <a:pt x="12034520" y="11301730"/>
                  </a:lnTo>
                  <a:lnTo>
                    <a:pt x="12395200" y="11301730"/>
                  </a:lnTo>
                  <a:lnTo>
                    <a:pt x="12395200" y="10869930"/>
                  </a:lnTo>
                  <a:lnTo>
                    <a:pt x="11971020" y="10869930"/>
                  </a:lnTo>
                  <a:lnTo>
                    <a:pt x="11971020" y="11238230"/>
                  </a:lnTo>
                  <a:lnTo>
                    <a:pt x="11673840" y="11238230"/>
                  </a:lnTo>
                  <a:lnTo>
                    <a:pt x="11673840" y="11301730"/>
                  </a:lnTo>
                  <a:lnTo>
                    <a:pt x="11971020" y="11301730"/>
                  </a:lnTo>
                  <a:close/>
                  <a:moveTo>
                    <a:pt x="12034520" y="10933430"/>
                  </a:moveTo>
                  <a:lnTo>
                    <a:pt x="12331700" y="10933430"/>
                  </a:lnTo>
                  <a:lnTo>
                    <a:pt x="12331700" y="11238230"/>
                  </a:lnTo>
                  <a:lnTo>
                    <a:pt x="12034520" y="11238230"/>
                  </a:lnTo>
                  <a:lnTo>
                    <a:pt x="12034520" y="10933430"/>
                  </a:lnTo>
                  <a:close/>
                  <a:moveTo>
                    <a:pt x="12401550" y="12034520"/>
                  </a:moveTo>
                  <a:lnTo>
                    <a:pt x="12338050" y="12034520"/>
                  </a:lnTo>
                  <a:lnTo>
                    <a:pt x="12338050" y="12339320"/>
                  </a:lnTo>
                  <a:lnTo>
                    <a:pt x="12035789" y="12339320"/>
                  </a:lnTo>
                  <a:lnTo>
                    <a:pt x="12035789" y="12402820"/>
                  </a:lnTo>
                  <a:lnTo>
                    <a:pt x="12338050" y="12402820"/>
                  </a:lnTo>
                  <a:lnTo>
                    <a:pt x="12338050" y="12763500"/>
                  </a:lnTo>
                  <a:lnTo>
                    <a:pt x="12763500" y="12763500"/>
                  </a:lnTo>
                  <a:lnTo>
                    <a:pt x="12763500" y="12339320"/>
                  </a:lnTo>
                  <a:lnTo>
                    <a:pt x="12401550" y="12339320"/>
                  </a:lnTo>
                  <a:lnTo>
                    <a:pt x="12401550" y="12034520"/>
                  </a:lnTo>
                  <a:close/>
                  <a:moveTo>
                    <a:pt x="12700000" y="12402820"/>
                  </a:moveTo>
                  <a:lnTo>
                    <a:pt x="12700000" y="12700000"/>
                  </a:lnTo>
                  <a:lnTo>
                    <a:pt x="12401550" y="12700000"/>
                  </a:lnTo>
                  <a:lnTo>
                    <a:pt x="12401550" y="12402820"/>
                  </a:lnTo>
                  <a:lnTo>
                    <a:pt x="12700000" y="12402820"/>
                  </a:lnTo>
                  <a:close/>
                  <a:moveTo>
                    <a:pt x="12034520" y="11596370"/>
                  </a:moveTo>
                  <a:lnTo>
                    <a:pt x="12034520" y="11659870"/>
                  </a:lnTo>
                  <a:lnTo>
                    <a:pt x="12338050" y="11659870"/>
                  </a:lnTo>
                  <a:lnTo>
                    <a:pt x="12338050" y="11971020"/>
                  </a:lnTo>
                  <a:lnTo>
                    <a:pt x="12401550" y="11971020"/>
                  </a:lnTo>
                  <a:lnTo>
                    <a:pt x="12401550" y="11596370"/>
                  </a:lnTo>
                  <a:lnTo>
                    <a:pt x="12034520" y="11596370"/>
                  </a:lnTo>
                  <a:close/>
                  <a:moveTo>
                    <a:pt x="10507980" y="11596370"/>
                  </a:moveTo>
                  <a:lnTo>
                    <a:pt x="10507980" y="12334240"/>
                  </a:lnTo>
                  <a:lnTo>
                    <a:pt x="8509000" y="12334240"/>
                  </a:lnTo>
                  <a:lnTo>
                    <a:pt x="8509000" y="12397740"/>
                  </a:lnTo>
                  <a:lnTo>
                    <a:pt x="10571480" y="12397740"/>
                  </a:lnTo>
                  <a:lnTo>
                    <a:pt x="10571480" y="11659870"/>
                  </a:lnTo>
                  <a:lnTo>
                    <a:pt x="11239500" y="11659870"/>
                  </a:lnTo>
                  <a:lnTo>
                    <a:pt x="11239500" y="11596370"/>
                  </a:lnTo>
                  <a:lnTo>
                    <a:pt x="10507980" y="11596370"/>
                  </a:lnTo>
                  <a:close/>
                  <a:moveTo>
                    <a:pt x="11673839" y="11596370"/>
                  </a:moveTo>
                  <a:lnTo>
                    <a:pt x="11673839" y="11301730"/>
                  </a:lnTo>
                  <a:lnTo>
                    <a:pt x="11610339" y="11301730"/>
                  </a:lnTo>
                  <a:lnTo>
                    <a:pt x="11610339" y="11596370"/>
                  </a:lnTo>
                  <a:lnTo>
                    <a:pt x="11303000" y="11596370"/>
                  </a:lnTo>
                  <a:lnTo>
                    <a:pt x="11303000" y="11659870"/>
                  </a:lnTo>
                  <a:lnTo>
                    <a:pt x="11610340" y="11659870"/>
                  </a:lnTo>
                  <a:lnTo>
                    <a:pt x="11610340" y="11971020"/>
                  </a:lnTo>
                  <a:lnTo>
                    <a:pt x="11673840" y="11971020"/>
                  </a:lnTo>
                  <a:lnTo>
                    <a:pt x="11673840" y="11659870"/>
                  </a:lnTo>
                  <a:lnTo>
                    <a:pt x="11971020" y="11659870"/>
                  </a:lnTo>
                  <a:lnTo>
                    <a:pt x="11971020" y="11596370"/>
                  </a:lnTo>
                  <a:lnTo>
                    <a:pt x="11673840" y="11596370"/>
                  </a:lnTo>
                  <a:close/>
                  <a:moveTo>
                    <a:pt x="11673839" y="12339320"/>
                  </a:moveTo>
                  <a:lnTo>
                    <a:pt x="11673839" y="12034520"/>
                  </a:lnTo>
                  <a:lnTo>
                    <a:pt x="11610339" y="12034520"/>
                  </a:lnTo>
                  <a:lnTo>
                    <a:pt x="11610339" y="12402820"/>
                  </a:lnTo>
                  <a:lnTo>
                    <a:pt x="11971020" y="12402820"/>
                  </a:lnTo>
                  <a:lnTo>
                    <a:pt x="11971020" y="12339320"/>
                  </a:lnTo>
                  <a:lnTo>
                    <a:pt x="11673839" y="12339320"/>
                  </a:lnTo>
                  <a:close/>
                  <a:moveTo>
                    <a:pt x="12338050" y="9075420"/>
                  </a:moveTo>
                  <a:lnTo>
                    <a:pt x="12338050" y="10509250"/>
                  </a:lnTo>
                  <a:lnTo>
                    <a:pt x="11610339" y="10509250"/>
                  </a:lnTo>
                  <a:lnTo>
                    <a:pt x="11610339" y="11238230"/>
                  </a:lnTo>
                  <a:lnTo>
                    <a:pt x="11673839" y="11238230"/>
                  </a:lnTo>
                  <a:lnTo>
                    <a:pt x="11673839" y="10572750"/>
                  </a:lnTo>
                  <a:lnTo>
                    <a:pt x="12401550" y="10572750"/>
                  </a:lnTo>
                  <a:lnTo>
                    <a:pt x="12401550" y="9075420"/>
                  </a:lnTo>
                  <a:lnTo>
                    <a:pt x="12400280" y="8509000"/>
                  </a:lnTo>
                  <a:lnTo>
                    <a:pt x="12336780" y="8509000"/>
                  </a:lnTo>
                  <a:lnTo>
                    <a:pt x="12338050" y="9075420"/>
                  </a:lnTo>
                  <a:close/>
                  <a:moveTo>
                    <a:pt x="11610339" y="11971020"/>
                  </a:moveTo>
                  <a:lnTo>
                    <a:pt x="11673839" y="11971020"/>
                  </a:lnTo>
                  <a:lnTo>
                    <a:pt x="11673839" y="12034520"/>
                  </a:lnTo>
                  <a:lnTo>
                    <a:pt x="11610339" y="12034520"/>
                  </a:lnTo>
                  <a:lnTo>
                    <a:pt x="11610339" y="11971020"/>
                  </a:lnTo>
                  <a:close/>
                  <a:moveTo>
                    <a:pt x="11239500" y="11596370"/>
                  </a:moveTo>
                  <a:lnTo>
                    <a:pt x="11303000" y="11596370"/>
                  </a:lnTo>
                  <a:lnTo>
                    <a:pt x="11303000" y="11659870"/>
                  </a:lnTo>
                  <a:lnTo>
                    <a:pt x="11239500" y="11659870"/>
                  </a:lnTo>
                  <a:lnTo>
                    <a:pt x="11239500" y="11596370"/>
                  </a:lnTo>
                  <a:close/>
                  <a:moveTo>
                    <a:pt x="11971020" y="12339320"/>
                  </a:moveTo>
                  <a:lnTo>
                    <a:pt x="12034520" y="12339320"/>
                  </a:lnTo>
                  <a:lnTo>
                    <a:pt x="12034520" y="12402820"/>
                  </a:lnTo>
                  <a:lnTo>
                    <a:pt x="11971020" y="12402820"/>
                  </a:lnTo>
                  <a:lnTo>
                    <a:pt x="11971020" y="12339320"/>
                  </a:lnTo>
                  <a:close/>
                  <a:moveTo>
                    <a:pt x="12338050" y="11971020"/>
                  </a:moveTo>
                  <a:lnTo>
                    <a:pt x="12401550" y="11971020"/>
                  </a:lnTo>
                  <a:lnTo>
                    <a:pt x="12401550" y="12034520"/>
                  </a:lnTo>
                  <a:lnTo>
                    <a:pt x="12338050" y="12034520"/>
                  </a:lnTo>
                  <a:lnTo>
                    <a:pt x="12338050" y="11971020"/>
                  </a:lnTo>
                  <a:close/>
                  <a:moveTo>
                    <a:pt x="11971020" y="11596370"/>
                  </a:moveTo>
                  <a:lnTo>
                    <a:pt x="12034520" y="11596370"/>
                  </a:lnTo>
                  <a:lnTo>
                    <a:pt x="12034520" y="11659870"/>
                  </a:lnTo>
                  <a:lnTo>
                    <a:pt x="11971020" y="11659870"/>
                  </a:lnTo>
                  <a:lnTo>
                    <a:pt x="11971020" y="11596370"/>
                  </a:lnTo>
                  <a:close/>
                  <a:moveTo>
                    <a:pt x="11610340" y="11238230"/>
                  </a:moveTo>
                  <a:lnTo>
                    <a:pt x="11673840" y="11238230"/>
                  </a:lnTo>
                  <a:lnTo>
                    <a:pt x="11673840" y="11301730"/>
                  </a:lnTo>
                  <a:lnTo>
                    <a:pt x="11610340" y="11301730"/>
                  </a:lnTo>
                  <a:lnTo>
                    <a:pt x="11610340" y="11238230"/>
                  </a:lnTo>
                  <a:close/>
                </a:path>
              </a:pathLst>
            </a:custGeom>
            <a:solidFill>
              <a:srgbClr val="231F20"/>
            </a:solidFill>
          </p:spPr>
        </p:sp>
      </p:grpSp>
      <p:grpSp>
        <p:nvGrpSpPr>
          <p:cNvPr id="17" name="Group 17"/>
          <p:cNvGrpSpPr>
            <a:grpSpLocks noChangeAspect="1"/>
          </p:cNvGrpSpPr>
          <p:nvPr/>
        </p:nvGrpSpPr>
        <p:grpSpPr>
          <a:xfrm>
            <a:off x="7322744" y="5691524"/>
            <a:ext cx="1352287" cy="1324225"/>
            <a:chOff x="-72390" y="7620"/>
            <a:chExt cx="6487160" cy="6352540"/>
          </a:xfrm>
        </p:grpSpPr>
        <p:sp>
          <p:nvSpPr>
            <p:cNvPr id="18" name="Freeform 18"/>
            <p:cNvSpPr/>
            <p:nvPr/>
          </p:nvSpPr>
          <p:spPr>
            <a:xfrm>
              <a:off x="-72390" y="7620"/>
              <a:ext cx="6487160" cy="6352540"/>
            </a:xfrm>
            <a:custGeom>
              <a:avLst/>
              <a:gdLst/>
              <a:ahLst/>
              <a:cxnLst/>
              <a:rect l="l" t="t" r="r" b="b"/>
              <a:pathLst>
                <a:path w="6487160" h="6352540">
                  <a:moveTo>
                    <a:pt x="6322060" y="3176270"/>
                  </a:moveTo>
                  <a:cubicBezTo>
                    <a:pt x="6322060" y="2844800"/>
                    <a:pt x="6487160" y="2493010"/>
                    <a:pt x="6385560" y="2194560"/>
                  </a:cubicBezTo>
                  <a:cubicBezTo>
                    <a:pt x="6281420" y="1884680"/>
                    <a:pt x="5928360" y="1694180"/>
                    <a:pt x="5734050" y="1436370"/>
                  </a:cubicBezTo>
                  <a:cubicBezTo>
                    <a:pt x="5537200" y="1176020"/>
                    <a:pt x="5455920" y="796290"/>
                    <a:pt x="5185410" y="607060"/>
                  </a:cubicBezTo>
                  <a:cubicBezTo>
                    <a:pt x="4917440" y="420370"/>
                    <a:pt x="4517390" y="462280"/>
                    <a:pt x="4196080" y="360680"/>
                  </a:cubicBezTo>
                  <a:cubicBezTo>
                    <a:pt x="3884930" y="264160"/>
                    <a:pt x="3589020" y="0"/>
                    <a:pt x="3244850" y="0"/>
                  </a:cubicBezTo>
                  <a:cubicBezTo>
                    <a:pt x="2900680" y="0"/>
                    <a:pt x="2603500" y="262890"/>
                    <a:pt x="2293620" y="360680"/>
                  </a:cubicBezTo>
                  <a:cubicBezTo>
                    <a:pt x="1972310" y="461010"/>
                    <a:pt x="1570990" y="419100"/>
                    <a:pt x="1303020" y="607060"/>
                  </a:cubicBezTo>
                  <a:cubicBezTo>
                    <a:pt x="1032510" y="796290"/>
                    <a:pt x="951230" y="1176020"/>
                    <a:pt x="754380" y="1436370"/>
                  </a:cubicBezTo>
                  <a:cubicBezTo>
                    <a:pt x="558800" y="1694180"/>
                    <a:pt x="207010" y="1884680"/>
                    <a:pt x="101600" y="2194560"/>
                  </a:cubicBezTo>
                  <a:cubicBezTo>
                    <a:pt x="1270" y="2493010"/>
                    <a:pt x="165100" y="2844800"/>
                    <a:pt x="165100" y="3176270"/>
                  </a:cubicBezTo>
                  <a:cubicBezTo>
                    <a:pt x="165100" y="3507740"/>
                    <a:pt x="0" y="3859530"/>
                    <a:pt x="101600" y="4157980"/>
                  </a:cubicBezTo>
                  <a:cubicBezTo>
                    <a:pt x="205740" y="4467860"/>
                    <a:pt x="558800" y="4658360"/>
                    <a:pt x="753110" y="4916170"/>
                  </a:cubicBezTo>
                  <a:cubicBezTo>
                    <a:pt x="949960" y="5176520"/>
                    <a:pt x="1031240" y="5556250"/>
                    <a:pt x="1301750" y="5745480"/>
                  </a:cubicBezTo>
                  <a:cubicBezTo>
                    <a:pt x="1569720" y="5933440"/>
                    <a:pt x="1969770" y="5891530"/>
                    <a:pt x="2292350" y="5991860"/>
                  </a:cubicBezTo>
                  <a:cubicBezTo>
                    <a:pt x="2603500" y="6088380"/>
                    <a:pt x="2899410" y="6352540"/>
                    <a:pt x="3243580" y="6352540"/>
                  </a:cubicBezTo>
                  <a:cubicBezTo>
                    <a:pt x="3587750" y="6352540"/>
                    <a:pt x="3884930" y="6089650"/>
                    <a:pt x="4194810" y="5991860"/>
                  </a:cubicBezTo>
                  <a:cubicBezTo>
                    <a:pt x="4516120" y="5891530"/>
                    <a:pt x="4917440" y="5933440"/>
                    <a:pt x="5185410" y="5745480"/>
                  </a:cubicBezTo>
                  <a:cubicBezTo>
                    <a:pt x="5455920" y="5556250"/>
                    <a:pt x="5537200" y="5176520"/>
                    <a:pt x="5734050" y="4916170"/>
                  </a:cubicBezTo>
                  <a:cubicBezTo>
                    <a:pt x="5929630" y="4658360"/>
                    <a:pt x="6281420" y="4467860"/>
                    <a:pt x="6385560" y="4157980"/>
                  </a:cubicBezTo>
                  <a:cubicBezTo>
                    <a:pt x="6487160" y="3858260"/>
                    <a:pt x="6322060" y="3506470"/>
                    <a:pt x="6322060" y="3176270"/>
                  </a:cubicBezTo>
                  <a:close/>
                </a:path>
              </a:pathLst>
            </a:custGeom>
            <a:solidFill>
              <a:srgbClr val="998A8E"/>
            </a:solidFill>
          </p:spPr>
        </p:sp>
      </p:grpSp>
      <p:sp>
        <p:nvSpPr>
          <p:cNvPr id="19" name="TextBox 19"/>
          <p:cNvSpPr txBox="1"/>
          <p:nvPr/>
        </p:nvSpPr>
        <p:spPr>
          <a:xfrm>
            <a:off x="1080719" y="209328"/>
            <a:ext cx="3148161" cy="397545"/>
          </a:xfrm>
          <a:prstGeom prst="rect">
            <a:avLst/>
          </a:prstGeom>
        </p:spPr>
        <p:txBody>
          <a:bodyPr lIns="0" tIns="0" rIns="0" bIns="0" rtlCol="0" anchor="t">
            <a:spAutoFit/>
          </a:bodyPr>
          <a:lstStyle/>
          <a:p>
            <a:pPr algn="ctr">
              <a:lnSpc>
                <a:spcPts val="3079"/>
              </a:lnSpc>
            </a:pPr>
            <a:r>
              <a:rPr lang="en-US" sz="2199" dirty="0">
                <a:solidFill>
                  <a:srgbClr val="000000"/>
                </a:solidFill>
                <a:latin typeface="Open Sans Bold"/>
              </a:rPr>
              <a:t>Year 2 Autumn Term 2 </a:t>
            </a:r>
          </a:p>
        </p:txBody>
      </p:sp>
      <p:sp>
        <p:nvSpPr>
          <p:cNvPr id="20" name="TextBox 20"/>
          <p:cNvSpPr txBox="1"/>
          <p:nvPr/>
        </p:nvSpPr>
        <p:spPr>
          <a:xfrm>
            <a:off x="5490846" y="989621"/>
            <a:ext cx="1044476"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ENGLISH </a:t>
            </a:r>
          </a:p>
        </p:txBody>
      </p:sp>
      <p:sp>
        <p:nvSpPr>
          <p:cNvPr id="21" name="TextBox 21"/>
          <p:cNvSpPr txBox="1"/>
          <p:nvPr/>
        </p:nvSpPr>
        <p:spPr>
          <a:xfrm>
            <a:off x="8704492" y="1472675"/>
            <a:ext cx="865882"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MATHS </a:t>
            </a:r>
          </a:p>
        </p:txBody>
      </p:sp>
      <p:sp>
        <p:nvSpPr>
          <p:cNvPr id="22" name="TextBox 22"/>
          <p:cNvSpPr txBox="1"/>
          <p:nvPr/>
        </p:nvSpPr>
        <p:spPr>
          <a:xfrm>
            <a:off x="1296725" y="1144599"/>
            <a:ext cx="1654522" cy="297180"/>
          </a:xfrm>
          <a:prstGeom prst="rect">
            <a:avLst/>
          </a:prstGeom>
        </p:spPr>
        <p:txBody>
          <a:bodyPr lIns="0" tIns="0" rIns="0" bIns="0" rtlCol="0" anchor="t">
            <a:spAutoFit/>
          </a:bodyPr>
          <a:lstStyle/>
          <a:p>
            <a:pPr algn="ctr">
              <a:lnSpc>
                <a:spcPts val="2520"/>
              </a:lnSpc>
            </a:pPr>
            <a:r>
              <a:rPr lang="en-US" sz="1800">
                <a:solidFill>
                  <a:srgbClr val="000000"/>
                </a:solidFill>
                <a:latin typeface="Open Sans Bold"/>
              </a:rPr>
              <a:t>KEY MESSAGES</a:t>
            </a:r>
          </a:p>
        </p:txBody>
      </p:sp>
      <p:sp>
        <p:nvSpPr>
          <p:cNvPr id="23" name="TextBox 23"/>
          <p:cNvSpPr txBox="1"/>
          <p:nvPr/>
        </p:nvSpPr>
        <p:spPr>
          <a:xfrm>
            <a:off x="3696378" y="1508441"/>
            <a:ext cx="3531445" cy="3293850"/>
          </a:xfrm>
          <a:prstGeom prst="rect">
            <a:avLst/>
          </a:prstGeom>
        </p:spPr>
        <p:txBody>
          <a:bodyPr wrap="square" lIns="0" tIns="0" rIns="0" bIns="0" rtlCol="0" anchor="t">
            <a:spAutoFit/>
          </a:bodyPr>
          <a:lstStyle/>
          <a:p>
            <a:pPr algn="ctr">
              <a:lnSpc>
                <a:spcPts val="2940"/>
              </a:lnSpc>
            </a:pPr>
            <a:r>
              <a:rPr lang="en-US" sz="1200" dirty="0">
                <a:solidFill>
                  <a:srgbClr val="000000"/>
                </a:solidFill>
                <a:latin typeface="Comic Sans MS" panose="030F0702030302020204" pitchFamily="66" charset="0"/>
              </a:rPr>
              <a:t>Term 2 English will begin with the wonderful poem, “The Magic Box”, by Kit Wright. We will explore the language and imagery used in the poem, and let it inspire us to write our own poems.  We will then move on to reading “After the Fall”, by Dan </a:t>
            </a:r>
            <a:r>
              <a:rPr lang="en-US" sz="1200" dirty="0" err="1">
                <a:solidFill>
                  <a:srgbClr val="000000"/>
                </a:solidFill>
                <a:latin typeface="Comic Sans MS" panose="030F0702030302020204" pitchFamily="66" charset="0"/>
              </a:rPr>
              <a:t>Santat</a:t>
            </a:r>
            <a:r>
              <a:rPr lang="en-US" sz="1200" dirty="0">
                <a:solidFill>
                  <a:srgbClr val="000000"/>
                </a:solidFill>
                <a:latin typeface="Comic Sans MS" panose="030F0702030302020204" pitchFamily="66" charset="0"/>
              </a:rPr>
              <a:t>. We will remind ourselves of the nursery rhyme “</a:t>
            </a:r>
            <a:r>
              <a:rPr lang="en-US" sz="1200" dirty="0" err="1">
                <a:solidFill>
                  <a:srgbClr val="000000"/>
                </a:solidFill>
                <a:latin typeface="Comic Sans MS" panose="030F0702030302020204" pitchFamily="66" charset="0"/>
              </a:rPr>
              <a:t>Humpty</a:t>
            </a:r>
            <a:r>
              <a:rPr lang="en-US" sz="1200" dirty="0">
                <a:solidFill>
                  <a:srgbClr val="000000"/>
                </a:solidFill>
                <a:latin typeface="Comic Sans MS" panose="030F0702030302020204" pitchFamily="66" charset="0"/>
              </a:rPr>
              <a:t> Dumpty” before we explore the text. This story will lead us to write our own set of instructions. </a:t>
            </a:r>
          </a:p>
        </p:txBody>
      </p:sp>
      <p:sp>
        <p:nvSpPr>
          <p:cNvPr id="24" name="TextBox 24"/>
          <p:cNvSpPr txBox="1"/>
          <p:nvPr/>
        </p:nvSpPr>
        <p:spPr>
          <a:xfrm>
            <a:off x="310202" y="2146152"/>
            <a:ext cx="3124742" cy="4431983"/>
          </a:xfrm>
          <a:prstGeom prst="rect">
            <a:avLst/>
          </a:prstGeom>
        </p:spPr>
        <p:txBody>
          <a:bodyPr wrap="square" lIns="0" tIns="0" rIns="0" bIns="0" rtlCol="0" anchor="t">
            <a:spAutoFit/>
          </a:bodyPr>
          <a:lstStyle/>
          <a:p>
            <a:r>
              <a:rPr lang="en-US" sz="1200" dirty="0">
                <a:solidFill>
                  <a:srgbClr val="000000"/>
                </a:solidFill>
                <a:latin typeface="Comic Sans MS" panose="030F0702030302020204" pitchFamily="66" charset="0"/>
                <a:ea typeface="Open Sans" panose="020B0604020202020204" charset="0"/>
                <a:cs typeface="Open Sans" panose="020B0604020202020204" charset="0"/>
              </a:rPr>
              <a:t>Welcome back Poplar and Maxwell class!  We hope you have all had a restful break and are ready to start this exciting and busy new term.</a:t>
            </a:r>
          </a:p>
          <a:p>
            <a:endParaRPr lang="en-US" sz="1200" dirty="0">
              <a:solidFill>
                <a:srgbClr val="000000"/>
              </a:solidFill>
              <a:latin typeface="Comic Sans MS" panose="030F0702030302020204" pitchFamily="66" charset="0"/>
              <a:cs typeface="Calibri"/>
            </a:endParaRPr>
          </a:p>
          <a:p>
            <a:r>
              <a:rPr lang="en-US" sz="1200" b="1" dirty="0">
                <a:solidFill>
                  <a:srgbClr val="000000"/>
                </a:solidFill>
                <a:latin typeface="Comic Sans MS" panose="030F0702030302020204" pitchFamily="66" charset="0"/>
                <a:ea typeface="Open Sans"/>
                <a:cs typeface="Open Sans"/>
              </a:rPr>
              <a:t>Home learning</a:t>
            </a:r>
            <a:r>
              <a:rPr lang="en-US" sz="1200" dirty="0">
                <a:solidFill>
                  <a:srgbClr val="000000"/>
                </a:solidFill>
                <a:latin typeface="Comic Sans MS" panose="030F0702030302020204" pitchFamily="66" charset="0"/>
                <a:ea typeface="Open Sans"/>
                <a:cs typeface="Open Sans"/>
              </a:rPr>
              <a:t>:</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Please continue to logon to </a:t>
            </a:r>
            <a:r>
              <a:rPr lang="en-US" sz="1200" dirty="0" err="1">
                <a:solidFill>
                  <a:srgbClr val="000000"/>
                </a:solidFill>
                <a:latin typeface="Comic Sans MS" panose="030F0702030302020204" pitchFamily="66" charset="0"/>
                <a:ea typeface="Open Sans"/>
                <a:cs typeface="Open Sans"/>
              </a:rPr>
              <a:t>NumberBots</a:t>
            </a:r>
            <a:r>
              <a:rPr lang="en-US" sz="1200" dirty="0">
                <a:solidFill>
                  <a:srgbClr val="000000"/>
                </a:solidFill>
                <a:latin typeface="Comic Sans MS" panose="030F0702030302020204" pitchFamily="66" charset="0"/>
                <a:ea typeface="Open Sans"/>
                <a:cs typeface="Open Sans"/>
              </a:rPr>
              <a:t> frequently at home. </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Please read regularly and record each reading session in your child’s Reading Record.</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Reading records are checked and books will be changed each Friday. </a:t>
            </a:r>
          </a:p>
          <a:p>
            <a:endParaRPr lang="en-US" sz="1200" dirty="0">
              <a:solidFill>
                <a:srgbClr val="000000"/>
              </a:solidFill>
              <a:latin typeface="Comic Sans MS" panose="030F0702030302020204" pitchFamily="66" charset="0"/>
              <a:ea typeface="Open Sans"/>
              <a:cs typeface="Open Sans"/>
            </a:endParaRPr>
          </a:p>
          <a:p>
            <a:r>
              <a:rPr lang="en-US" sz="1200" b="1" dirty="0">
                <a:solidFill>
                  <a:srgbClr val="000000"/>
                </a:solidFill>
                <a:latin typeface="Comic Sans MS" panose="030F0702030302020204" pitchFamily="66" charset="0"/>
                <a:ea typeface="Open Sans"/>
                <a:cs typeface="Open Sans"/>
              </a:rPr>
              <a:t>Reminders:</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Please name all belongings - bags, water bottle, lunch boxes, fruit pots, coats, cardigans/jumpers.</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As the weather turns cooler, please ensure that coats, jumpers </a:t>
            </a:r>
            <a:r>
              <a:rPr lang="en-US" sz="1200" dirty="0" err="1">
                <a:solidFill>
                  <a:srgbClr val="000000"/>
                </a:solidFill>
                <a:latin typeface="Comic Sans MS" panose="030F0702030302020204" pitchFamily="66" charset="0"/>
                <a:ea typeface="Open Sans"/>
                <a:cs typeface="Open Sans"/>
              </a:rPr>
              <a:t>etc</a:t>
            </a:r>
            <a:r>
              <a:rPr lang="en-US" sz="1200" dirty="0">
                <a:solidFill>
                  <a:srgbClr val="000000"/>
                </a:solidFill>
                <a:latin typeface="Comic Sans MS" panose="030F0702030302020204" pitchFamily="66" charset="0"/>
                <a:ea typeface="Open Sans"/>
                <a:cs typeface="Open Sans"/>
              </a:rPr>
              <a:t> are brought into school as needed. </a:t>
            </a:r>
          </a:p>
          <a:p>
            <a:pPr marL="171450" indent="-171450">
              <a:buFont typeface="Arial" panose="020B0604020202020204" pitchFamily="34" charset="0"/>
              <a:buChar char="•"/>
            </a:pPr>
            <a:r>
              <a:rPr lang="en-US" sz="1200" dirty="0">
                <a:solidFill>
                  <a:srgbClr val="000000"/>
                </a:solidFill>
                <a:latin typeface="Comic Sans MS" panose="030F0702030302020204" pitchFamily="66" charset="0"/>
                <a:ea typeface="Open Sans"/>
                <a:cs typeface="Open Sans"/>
              </a:rPr>
              <a:t>Please don’t hesitate to speak to your child’s class teacher if you have </a:t>
            </a:r>
            <a:r>
              <a:rPr lang="en-US" sz="1200" dirty="0">
                <a:solidFill>
                  <a:srgbClr val="000000"/>
                </a:solidFill>
                <a:latin typeface="Open Sans"/>
                <a:ea typeface="Open Sans"/>
                <a:cs typeface="Open Sans"/>
              </a:rPr>
              <a:t>any queries or concerns. </a:t>
            </a:r>
          </a:p>
        </p:txBody>
      </p:sp>
      <p:sp>
        <p:nvSpPr>
          <p:cNvPr id="25" name="TextBox 25"/>
          <p:cNvSpPr txBox="1"/>
          <p:nvPr/>
        </p:nvSpPr>
        <p:spPr>
          <a:xfrm>
            <a:off x="7765719" y="1880366"/>
            <a:ext cx="2689203" cy="2927276"/>
          </a:xfrm>
          <a:prstGeom prst="rect">
            <a:avLst/>
          </a:prstGeom>
        </p:spPr>
        <p:txBody>
          <a:bodyPr wrap="square" lIns="0" tIns="0" rIns="0" bIns="0" rtlCol="0" anchor="t">
            <a:spAutoFit/>
          </a:bodyPr>
          <a:lstStyle/>
          <a:p>
            <a:pPr algn="ctr">
              <a:lnSpc>
                <a:spcPts val="2940"/>
              </a:lnSpc>
            </a:pPr>
            <a:r>
              <a:rPr lang="en-US" sz="1400" dirty="0">
                <a:solidFill>
                  <a:srgbClr val="000000"/>
                </a:solidFill>
                <a:latin typeface="Comic Sans MS" panose="030F0702030302020204" pitchFamily="66" charset="0"/>
              </a:rPr>
              <a:t>In </a:t>
            </a:r>
            <a:r>
              <a:rPr lang="en-US" sz="1400" dirty="0" err="1">
                <a:solidFill>
                  <a:srgbClr val="000000"/>
                </a:solidFill>
                <a:latin typeface="Comic Sans MS" panose="030F0702030302020204" pitchFamily="66" charset="0"/>
              </a:rPr>
              <a:t>maths</a:t>
            </a:r>
            <a:r>
              <a:rPr lang="en-US" sz="1400" dirty="0">
                <a:solidFill>
                  <a:srgbClr val="000000"/>
                </a:solidFill>
                <a:latin typeface="Comic Sans MS" panose="030F0702030302020204" pitchFamily="66" charset="0"/>
              </a:rPr>
              <a:t> this term, we will be continuing to improve our addition and subtraction.  We will build upon our knowledge of number bonds and fact families.</a:t>
            </a:r>
          </a:p>
          <a:p>
            <a:pPr algn="ctr">
              <a:lnSpc>
                <a:spcPts val="2940"/>
              </a:lnSpc>
            </a:pPr>
            <a:r>
              <a:rPr lang="en-US" sz="1400" dirty="0">
                <a:latin typeface="Comic Sans MS" panose="030F0702030302020204" pitchFamily="66" charset="0"/>
                <a:ea typeface="Open Sans"/>
                <a:cs typeface="Open Sans"/>
              </a:rPr>
              <a:t>Towards the end of term we will be focusing on the properties of 2D and 3D shapes. </a:t>
            </a:r>
          </a:p>
        </p:txBody>
      </p:sp>
      <p:sp>
        <p:nvSpPr>
          <p:cNvPr id="26" name="TextBox 26"/>
          <p:cNvSpPr txBox="1"/>
          <p:nvPr/>
        </p:nvSpPr>
        <p:spPr>
          <a:xfrm>
            <a:off x="7465307" y="5935181"/>
            <a:ext cx="1017423" cy="701617"/>
          </a:xfrm>
          <a:prstGeom prst="rect">
            <a:avLst/>
          </a:prstGeom>
        </p:spPr>
        <p:txBody>
          <a:bodyPr lIns="0" tIns="0" rIns="0" bIns="0" rtlCol="0" anchor="t">
            <a:spAutoFit/>
          </a:bodyPr>
          <a:lstStyle/>
          <a:p>
            <a:pPr algn="ctr">
              <a:lnSpc>
                <a:spcPts val="2898"/>
              </a:lnSpc>
            </a:pPr>
            <a:r>
              <a:rPr lang="en-US" sz="2070" dirty="0">
                <a:solidFill>
                  <a:srgbClr val="FFFFFF"/>
                </a:solidFill>
                <a:latin typeface="Open Sans Bold"/>
              </a:rPr>
              <a:t>Term 2 texts </a:t>
            </a:r>
          </a:p>
        </p:txBody>
      </p:sp>
      <p:pic>
        <p:nvPicPr>
          <p:cNvPr id="32" name="Picture 31">
            <a:extLst>
              <a:ext uri="{FF2B5EF4-FFF2-40B4-BE49-F238E27FC236}">
                <a16:creationId xmlns:a16="http://schemas.microsoft.com/office/drawing/2014/main" id="{4AA88E33-7BDA-439F-BAAD-65EAA1BD06F4}"/>
              </a:ext>
            </a:extLst>
          </p:cNvPr>
          <p:cNvPicPr>
            <a:picLocks noChangeAspect="1"/>
          </p:cNvPicPr>
          <p:nvPr/>
        </p:nvPicPr>
        <p:blipFill>
          <a:blip r:embed="rId12"/>
          <a:stretch>
            <a:fillRect/>
          </a:stretch>
        </p:blipFill>
        <p:spPr>
          <a:xfrm>
            <a:off x="5490846" y="5121803"/>
            <a:ext cx="1165647" cy="1461163"/>
          </a:xfrm>
          <a:prstGeom prst="rect">
            <a:avLst/>
          </a:prstGeom>
        </p:spPr>
      </p:pic>
      <p:pic>
        <p:nvPicPr>
          <p:cNvPr id="34" name="Picture 33">
            <a:extLst>
              <a:ext uri="{FF2B5EF4-FFF2-40B4-BE49-F238E27FC236}">
                <a16:creationId xmlns:a16="http://schemas.microsoft.com/office/drawing/2014/main" id="{BA94D035-4DA3-40C2-8D4C-6A0E6181A00A}"/>
              </a:ext>
            </a:extLst>
          </p:cNvPr>
          <p:cNvPicPr>
            <a:picLocks noChangeAspect="1"/>
          </p:cNvPicPr>
          <p:nvPr/>
        </p:nvPicPr>
        <p:blipFill>
          <a:blip r:embed="rId13"/>
          <a:stretch>
            <a:fillRect/>
          </a:stretch>
        </p:blipFill>
        <p:spPr>
          <a:xfrm>
            <a:off x="3775129" y="5717785"/>
            <a:ext cx="1177610" cy="1512299"/>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4320" t="1467" r="4281" b="1553"/>
          <a:stretch>
            <a:fillRect/>
          </a:stretch>
        </p:blipFill>
        <p:spPr>
          <a:xfrm>
            <a:off x="-1400" y="-7093"/>
            <a:ext cx="10693400" cy="7556500"/>
          </a:xfrm>
          <a:prstGeom prst="rect">
            <a:avLst/>
          </a:prstGeom>
        </p:spPr>
      </p:pic>
      <p:pic>
        <p:nvPicPr>
          <p:cNvPr id="3" name="Picture 3"/>
          <p:cNvPicPr>
            <a:picLocks noChangeAspect="1"/>
          </p:cNvPicPr>
          <p:nvPr/>
        </p:nvPicPr>
        <p:blipFill>
          <a:blip r:embed="rId3"/>
          <a:srcRect/>
          <a:stretch>
            <a:fillRect/>
          </a:stretch>
        </p:blipFill>
        <p:spPr>
          <a:xfrm>
            <a:off x="8862611" y="70221"/>
            <a:ext cx="1829389" cy="1371558"/>
          </a:xfrm>
          <a:prstGeom prst="rect">
            <a:avLst/>
          </a:prstGeom>
        </p:spPr>
      </p:pic>
      <p:pic>
        <p:nvPicPr>
          <p:cNvPr id="4" name="Picture 4"/>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0" y="131439"/>
            <a:ext cx="5452927" cy="939945"/>
          </a:xfrm>
          <a:prstGeom prst="rect">
            <a:avLst/>
          </a:prstGeom>
        </p:spPr>
      </p:pic>
      <p:pic>
        <p:nvPicPr>
          <p:cNvPr id="5" name="Picture 5"/>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0" y="1307476"/>
            <a:ext cx="2562856" cy="2686322"/>
          </a:xfrm>
          <a:prstGeom prst="rect">
            <a:avLst/>
          </a:prstGeom>
        </p:spPr>
      </p:pic>
      <p:pic>
        <p:nvPicPr>
          <p:cNvPr id="6" name="Picture 6"/>
          <p:cNvPicPr>
            <a:picLocks noChangeAspect="1"/>
          </p:cNvPicPr>
          <p:nvPr/>
        </p:nvPicPr>
        <p:blipFill>
          <a:blip r:embed="rId8"/>
          <a:srcRect l="5557" r="11950" b="18190"/>
          <a:stretch>
            <a:fillRect/>
          </a:stretch>
        </p:blipFill>
        <p:spPr>
          <a:xfrm>
            <a:off x="3086301" y="1402997"/>
            <a:ext cx="2885509" cy="2525379"/>
          </a:xfrm>
          <a:prstGeom prst="rect">
            <a:avLst/>
          </a:prstGeom>
        </p:spPr>
      </p:pic>
      <p:pic>
        <p:nvPicPr>
          <p:cNvPr id="7" name="Picture 7"/>
          <p:cNvPicPr>
            <a:picLocks noChangeAspect="1"/>
          </p:cNvPicPr>
          <p:nvPr/>
        </p:nvPicPr>
        <p:blipFill>
          <a:blip r:embed="rId9"/>
          <a:srcRect l="5996" r="5996" b="14519"/>
          <a:stretch>
            <a:fillRect/>
          </a:stretch>
        </p:blipFill>
        <p:spPr>
          <a:xfrm>
            <a:off x="6375131" y="866409"/>
            <a:ext cx="2666076" cy="1867726"/>
          </a:xfrm>
          <a:prstGeom prst="rect">
            <a:avLst/>
          </a:prstGeom>
        </p:spPr>
      </p:pic>
      <p:sp>
        <p:nvSpPr>
          <p:cNvPr id="8" name="TextBox 8"/>
          <p:cNvSpPr txBox="1"/>
          <p:nvPr/>
        </p:nvSpPr>
        <p:spPr>
          <a:xfrm>
            <a:off x="1110154" y="302786"/>
            <a:ext cx="3365302" cy="410369"/>
          </a:xfrm>
          <a:prstGeom prst="rect">
            <a:avLst/>
          </a:prstGeom>
        </p:spPr>
        <p:txBody>
          <a:bodyPr lIns="0" tIns="0" rIns="0" bIns="0" rtlCol="0" anchor="t">
            <a:spAutoFit/>
          </a:bodyPr>
          <a:lstStyle/>
          <a:p>
            <a:pPr algn="ctr">
              <a:lnSpc>
                <a:spcPts val="3220"/>
              </a:lnSpc>
            </a:pPr>
            <a:r>
              <a:rPr lang="en-US" sz="2300" dirty="0">
                <a:solidFill>
                  <a:srgbClr val="000000"/>
                </a:solidFill>
                <a:latin typeface="Open Sans Bold"/>
              </a:rPr>
              <a:t>Year 2 Autumn Term 2 </a:t>
            </a:r>
          </a:p>
        </p:txBody>
      </p:sp>
      <p:sp>
        <p:nvSpPr>
          <p:cNvPr id="9" name="TextBox 9"/>
          <p:cNvSpPr txBox="1"/>
          <p:nvPr/>
        </p:nvSpPr>
        <p:spPr>
          <a:xfrm>
            <a:off x="390537" y="1762172"/>
            <a:ext cx="1951756" cy="356235"/>
          </a:xfrm>
          <a:prstGeom prst="rect">
            <a:avLst/>
          </a:prstGeom>
        </p:spPr>
        <p:txBody>
          <a:bodyPr lIns="0" tIns="0" rIns="0" bIns="0" rtlCol="0" anchor="t">
            <a:spAutoFit/>
          </a:bodyPr>
          <a:lstStyle/>
          <a:p>
            <a:pPr algn="ctr">
              <a:lnSpc>
                <a:spcPts val="2940"/>
              </a:lnSpc>
            </a:pPr>
            <a:endParaRPr lang="en-US" sz="2100">
              <a:solidFill>
                <a:srgbClr val="000000"/>
              </a:solidFill>
              <a:latin typeface="Open Sans"/>
            </a:endParaRPr>
          </a:p>
        </p:txBody>
      </p:sp>
      <p:pic>
        <p:nvPicPr>
          <p:cNvPr id="10" name="Picture 10"/>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76119" y="1129030"/>
            <a:ext cx="2138217" cy="542573"/>
          </a:xfrm>
          <a:prstGeom prst="rect">
            <a:avLst/>
          </a:prstGeom>
        </p:spPr>
      </p:pic>
      <p:sp>
        <p:nvSpPr>
          <p:cNvPr id="11" name="TextBox 11"/>
          <p:cNvSpPr txBox="1"/>
          <p:nvPr/>
        </p:nvSpPr>
        <p:spPr>
          <a:xfrm>
            <a:off x="874719" y="1237439"/>
            <a:ext cx="1291073"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DT</a:t>
            </a:r>
          </a:p>
        </p:txBody>
      </p:sp>
      <p:pic>
        <p:nvPicPr>
          <p:cNvPr id="12" name="Picture 12"/>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385498" y="1257699"/>
            <a:ext cx="2138217" cy="542573"/>
          </a:xfrm>
          <a:prstGeom prst="rect">
            <a:avLst/>
          </a:prstGeom>
        </p:spPr>
      </p:pic>
      <p:sp>
        <p:nvSpPr>
          <p:cNvPr id="13" name="TextBox 13"/>
          <p:cNvSpPr txBox="1"/>
          <p:nvPr/>
        </p:nvSpPr>
        <p:spPr>
          <a:xfrm>
            <a:off x="3916540" y="1356021"/>
            <a:ext cx="1201043"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PSHE &amp; RE </a:t>
            </a:r>
          </a:p>
        </p:txBody>
      </p:sp>
      <p:pic>
        <p:nvPicPr>
          <p:cNvPr id="14" name="Picture 14"/>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6724394" y="350411"/>
            <a:ext cx="2138217" cy="542573"/>
          </a:xfrm>
          <a:prstGeom prst="rect">
            <a:avLst/>
          </a:prstGeom>
        </p:spPr>
      </p:pic>
      <p:sp>
        <p:nvSpPr>
          <p:cNvPr id="15" name="TextBox 15"/>
          <p:cNvSpPr txBox="1"/>
          <p:nvPr/>
        </p:nvSpPr>
        <p:spPr>
          <a:xfrm>
            <a:off x="7033222" y="433207"/>
            <a:ext cx="1656497" cy="320601"/>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COMPUTING</a:t>
            </a:r>
          </a:p>
        </p:txBody>
      </p:sp>
      <p:pic>
        <p:nvPicPr>
          <p:cNvPr id="16" name="Picture 16"/>
          <p:cNvPicPr>
            <a:picLocks noChangeAspect="1"/>
          </p:cNvPicPr>
          <p:nvPr/>
        </p:nvPicPr>
        <p:blipFill>
          <a:blip r:embed="rId8"/>
          <a:srcRect l="5557" r="24327" b="18190"/>
          <a:stretch>
            <a:fillRect/>
          </a:stretch>
        </p:blipFill>
        <p:spPr>
          <a:xfrm>
            <a:off x="8399165" y="2734135"/>
            <a:ext cx="2292835" cy="2360903"/>
          </a:xfrm>
          <a:prstGeom prst="rect">
            <a:avLst/>
          </a:prstGeom>
        </p:spPr>
      </p:pic>
      <p:pic>
        <p:nvPicPr>
          <p:cNvPr id="17" name="Picture 17"/>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553783" y="2650637"/>
            <a:ext cx="2138217" cy="542573"/>
          </a:xfrm>
          <a:prstGeom prst="rect">
            <a:avLst/>
          </a:prstGeom>
        </p:spPr>
      </p:pic>
      <p:sp>
        <p:nvSpPr>
          <p:cNvPr id="18" name="TextBox 18"/>
          <p:cNvSpPr txBox="1"/>
          <p:nvPr/>
        </p:nvSpPr>
        <p:spPr>
          <a:xfrm>
            <a:off x="9520086" y="2744653"/>
            <a:ext cx="458709" cy="300082"/>
          </a:xfrm>
          <a:prstGeom prst="rect">
            <a:avLst/>
          </a:prstGeom>
        </p:spPr>
        <p:txBody>
          <a:bodyPr wrap="square" lIns="0" tIns="0" rIns="0" bIns="0" rtlCol="0" anchor="t">
            <a:spAutoFit/>
          </a:bodyPr>
          <a:lstStyle/>
          <a:p>
            <a:pPr algn="ctr">
              <a:lnSpc>
                <a:spcPts val="2520"/>
              </a:lnSpc>
            </a:pPr>
            <a:r>
              <a:rPr lang="en-US" sz="1800">
                <a:solidFill>
                  <a:srgbClr val="000000"/>
                </a:solidFill>
                <a:latin typeface="Open Sans Bold"/>
              </a:rPr>
              <a:t>PE</a:t>
            </a:r>
          </a:p>
        </p:txBody>
      </p:sp>
      <p:pic>
        <p:nvPicPr>
          <p:cNvPr id="22" name="Picture 22"/>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631681" y="5660025"/>
            <a:ext cx="1748027" cy="1832239"/>
          </a:xfrm>
          <a:prstGeom prst="rect">
            <a:avLst/>
          </a:prstGeom>
        </p:spPr>
      </p:pic>
      <p:sp>
        <p:nvSpPr>
          <p:cNvPr id="23" name="TextBox 23"/>
          <p:cNvSpPr txBox="1"/>
          <p:nvPr/>
        </p:nvSpPr>
        <p:spPr>
          <a:xfrm>
            <a:off x="8585626" y="6002572"/>
            <a:ext cx="1951756" cy="356235"/>
          </a:xfrm>
          <a:prstGeom prst="rect">
            <a:avLst/>
          </a:prstGeom>
        </p:spPr>
        <p:txBody>
          <a:bodyPr lIns="0" tIns="0" rIns="0" bIns="0" rtlCol="0" anchor="t">
            <a:spAutoFit/>
          </a:bodyPr>
          <a:lstStyle/>
          <a:p>
            <a:pPr algn="ctr">
              <a:lnSpc>
                <a:spcPts val="2940"/>
              </a:lnSpc>
            </a:pPr>
            <a:r>
              <a:rPr lang="en-US" sz="2100">
                <a:solidFill>
                  <a:srgbClr val="000000"/>
                </a:solidFill>
                <a:latin typeface="Open Sans"/>
              </a:rPr>
              <a:t>Add here  </a:t>
            </a:r>
          </a:p>
        </p:txBody>
      </p:sp>
      <p:pic>
        <p:nvPicPr>
          <p:cNvPr id="24" name="Picture 24"/>
          <p:cNvPicPr>
            <a:picLocks noChangeAspect="1"/>
          </p:cNvPicPr>
          <p:nvPr/>
        </p:nvPicPr>
        <p:blipFill>
          <a:blip r:embed="rId9"/>
          <a:srcRect l="5996" r="5996" b="14519"/>
          <a:stretch>
            <a:fillRect/>
          </a:stretch>
        </p:blipFill>
        <p:spPr>
          <a:xfrm>
            <a:off x="391626" y="4793898"/>
            <a:ext cx="2666076" cy="1867726"/>
          </a:xfrm>
          <a:prstGeom prst="rect">
            <a:avLst/>
          </a:prstGeom>
        </p:spPr>
      </p:pic>
      <p:pic>
        <p:nvPicPr>
          <p:cNvPr id="25" name="Picture 25"/>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34783" y="4313400"/>
            <a:ext cx="2138217" cy="542573"/>
          </a:xfrm>
          <a:prstGeom prst="rect">
            <a:avLst/>
          </a:prstGeom>
        </p:spPr>
      </p:pic>
      <p:pic>
        <p:nvPicPr>
          <p:cNvPr id="27" name="Picture 27"/>
          <p:cNvPicPr>
            <a:picLocks noChangeAspect="1"/>
          </p:cNvPicPr>
          <p:nvPr/>
        </p:nvPicPr>
        <p:blipFill>
          <a:blip r:embed="rId8"/>
          <a:srcRect l="8624" r="30543" b="18158"/>
          <a:stretch>
            <a:fillRect/>
          </a:stretch>
        </p:blipFill>
        <p:spPr>
          <a:xfrm>
            <a:off x="5807838" y="4259989"/>
            <a:ext cx="2342433" cy="3059488"/>
          </a:xfrm>
          <a:prstGeom prst="rect">
            <a:avLst/>
          </a:prstGeom>
        </p:spPr>
      </p:pic>
      <p:pic>
        <p:nvPicPr>
          <p:cNvPr id="28" name="Picture 2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5886056" y="4118669"/>
            <a:ext cx="2138217" cy="542573"/>
          </a:xfrm>
          <a:prstGeom prst="rect">
            <a:avLst/>
          </a:prstGeom>
        </p:spPr>
      </p:pic>
      <p:sp>
        <p:nvSpPr>
          <p:cNvPr id="29" name="TextBox 29"/>
          <p:cNvSpPr txBox="1"/>
          <p:nvPr/>
        </p:nvSpPr>
        <p:spPr>
          <a:xfrm>
            <a:off x="6473386" y="4207937"/>
            <a:ext cx="1011335" cy="320601"/>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SCIENCE</a:t>
            </a:r>
          </a:p>
        </p:txBody>
      </p:sp>
      <p:pic>
        <p:nvPicPr>
          <p:cNvPr id="30" name="Picture 30"/>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3158099" y="4688450"/>
            <a:ext cx="2513325" cy="2634405"/>
          </a:xfrm>
          <a:prstGeom prst="rect">
            <a:avLst/>
          </a:prstGeom>
        </p:spPr>
      </p:pic>
      <p:pic>
        <p:nvPicPr>
          <p:cNvPr id="31" name="Picture 31"/>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3459947" y="4450384"/>
            <a:ext cx="2138217" cy="542573"/>
          </a:xfrm>
          <a:prstGeom prst="rect">
            <a:avLst/>
          </a:prstGeom>
        </p:spPr>
      </p:pic>
      <p:sp>
        <p:nvSpPr>
          <p:cNvPr id="32" name="TextBox 32"/>
          <p:cNvSpPr txBox="1"/>
          <p:nvPr/>
        </p:nvSpPr>
        <p:spPr>
          <a:xfrm>
            <a:off x="3458547" y="4558793"/>
            <a:ext cx="1945779" cy="300082"/>
          </a:xfrm>
          <a:prstGeom prst="rect">
            <a:avLst/>
          </a:prstGeom>
        </p:spPr>
        <p:txBody>
          <a:bodyPr wrap="square" lIns="0" tIns="0" rIns="0" bIns="0" rtlCol="0" anchor="t">
            <a:spAutoFit/>
          </a:bodyPr>
          <a:lstStyle/>
          <a:p>
            <a:pPr algn="ctr">
              <a:lnSpc>
                <a:spcPts val="2520"/>
              </a:lnSpc>
            </a:pPr>
            <a:r>
              <a:rPr lang="en-US" sz="1800" dirty="0">
                <a:solidFill>
                  <a:srgbClr val="000000"/>
                </a:solidFill>
                <a:latin typeface="Open Sans Bold"/>
              </a:rPr>
              <a:t>HISTORY</a:t>
            </a:r>
            <a:endParaRPr lang="en-US" sz="1800" dirty="0">
              <a:solidFill>
                <a:srgbClr val="000000"/>
              </a:solidFill>
              <a:latin typeface="Open Sans Bold"/>
              <a:ea typeface="Open Sans Bold"/>
              <a:cs typeface="Open Sans Bold"/>
            </a:endParaRPr>
          </a:p>
        </p:txBody>
      </p:sp>
      <p:pic>
        <p:nvPicPr>
          <p:cNvPr id="33" name="Picture 33"/>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8553783" y="5479050"/>
            <a:ext cx="1920684" cy="2013214"/>
          </a:xfrm>
          <a:prstGeom prst="rect">
            <a:avLst/>
          </a:prstGeom>
        </p:spPr>
      </p:pic>
      <p:sp>
        <p:nvSpPr>
          <p:cNvPr id="34" name="TextBox 34"/>
          <p:cNvSpPr txBox="1"/>
          <p:nvPr/>
        </p:nvSpPr>
        <p:spPr>
          <a:xfrm>
            <a:off x="756000" y="4951223"/>
            <a:ext cx="1951756" cy="356235"/>
          </a:xfrm>
          <a:prstGeom prst="rect">
            <a:avLst/>
          </a:prstGeom>
        </p:spPr>
        <p:txBody>
          <a:bodyPr lIns="0" tIns="0" rIns="0" bIns="0" rtlCol="0" anchor="t">
            <a:spAutoFit/>
          </a:bodyPr>
          <a:lstStyle/>
          <a:p>
            <a:pPr algn="ctr">
              <a:lnSpc>
                <a:spcPts val="2940"/>
              </a:lnSpc>
            </a:pPr>
            <a:r>
              <a:rPr lang="en-US" sz="2100" dirty="0">
                <a:solidFill>
                  <a:srgbClr val="000000"/>
                </a:solidFill>
                <a:latin typeface="Open Sans"/>
              </a:rPr>
              <a:t>  </a:t>
            </a:r>
          </a:p>
        </p:txBody>
      </p:sp>
      <p:sp>
        <p:nvSpPr>
          <p:cNvPr id="37" name="TextBox 37"/>
          <p:cNvSpPr txBox="1"/>
          <p:nvPr/>
        </p:nvSpPr>
        <p:spPr>
          <a:xfrm>
            <a:off x="756000" y="5117219"/>
            <a:ext cx="2145730" cy="1184940"/>
          </a:xfrm>
          <a:prstGeom prst="rect">
            <a:avLst/>
          </a:prstGeom>
        </p:spPr>
        <p:txBody>
          <a:bodyPr wrap="square" lIns="0" tIns="0" rIns="0" bIns="0" rtlCol="0" anchor="t">
            <a:spAutoFit/>
          </a:bodyPr>
          <a:lstStyle/>
          <a:p>
            <a:pPr algn="ctr"/>
            <a:r>
              <a:rPr lang="en-US" sz="1100" dirty="0">
                <a:solidFill>
                  <a:srgbClr val="000000"/>
                </a:solidFill>
                <a:latin typeface="Comic Sans MS" panose="030F0702030302020204" pitchFamily="66" charset="0"/>
              </a:rPr>
              <a:t>In music this term, we will be working in a group to compose a piece of music to express the changing mood of a story.  We will then, of course be working hard learning Christmas songs for our festive performance! </a:t>
            </a:r>
            <a:endParaRPr lang="en-US" sz="1000" dirty="0">
              <a:latin typeface="Comic Sans MS" panose="030F0702030302020204" pitchFamily="66" charset="0"/>
            </a:endParaRPr>
          </a:p>
        </p:txBody>
      </p:sp>
      <p:pic>
        <p:nvPicPr>
          <p:cNvPr id="38" name="Picture 38"/>
          <p:cNvPicPr>
            <a:picLocks noChangeAspect="1"/>
          </p:cNvPicPr>
          <p:nvPr/>
        </p:nvPicPr>
        <p:blipFill>
          <a:blip r:embed="rId10" cstate="print">
            <a:extLst>
              <a:ext uri="{28A0092B-C50C-407E-A947-70E740481C1C}">
                <a14:useLocalDpi xmlns:a14="http://schemas.microsoft.com/office/drawing/2010/main" val="0"/>
              </a:ext>
              <a:ext uri="{96DAC541-7B7A-43D3-8B79-37D633B846F1}">
                <asvg:svgBlip xmlns:asvg="http://schemas.microsoft.com/office/drawing/2016/SVG/main" r:embed="rId11"/>
              </a:ext>
            </a:extLst>
          </a:blip>
          <a:srcRect/>
          <a:stretch>
            <a:fillRect/>
          </a:stretch>
        </p:blipFill>
        <p:spPr>
          <a:xfrm>
            <a:off x="8405107" y="5288550"/>
            <a:ext cx="2138217" cy="542573"/>
          </a:xfrm>
          <a:prstGeom prst="rect">
            <a:avLst/>
          </a:prstGeom>
        </p:spPr>
      </p:pic>
      <p:sp>
        <p:nvSpPr>
          <p:cNvPr id="39" name="TextBox 39"/>
          <p:cNvSpPr txBox="1"/>
          <p:nvPr/>
        </p:nvSpPr>
        <p:spPr>
          <a:xfrm>
            <a:off x="1206371" y="4437203"/>
            <a:ext cx="795040" cy="297180"/>
          </a:xfrm>
          <a:prstGeom prst="rect">
            <a:avLst/>
          </a:prstGeom>
        </p:spPr>
        <p:txBody>
          <a:bodyPr lIns="0" tIns="0" rIns="0" bIns="0" rtlCol="0" anchor="t">
            <a:spAutoFit/>
          </a:bodyPr>
          <a:lstStyle/>
          <a:p>
            <a:pPr algn="ctr">
              <a:lnSpc>
                <a:spcPts val="2520"/>
              </a:lnSpc>
            </a:pPr>
            <a:r>
              <a:rPr lang="en-US" sz="1800" dirty="0">
                <a:solidFill>
                  <a:srgbClr val="000000"/>
                </a:solidFill>
                <a:latin typeface="Open Sans Bold"/>
              </a:rPr>
              <a:t>MUSIC </a:t>
            </a:r>
          </a:p>
        </p:txBody>
      </p:sp>
      <p:sp>
        <p:nvSpPr>
          <p:cNvPr id="41" name="TextBox 40"/>
          <p:cNvSpPr txBox="1"/>
          <p:nvPr/>
        </p:nvSpPr>
        <p:spPr>
          <a:xfrm>
            <a:off x="5888876" y="4687085"/>
            <a:ext cx="2222459" cy="2862322"/>
          </a:xfrm>
          <a:prstGeom prst="rect">
            <a:avLst/>
          </a:prstGeom>
          <a:noFill/>
        </p:spPr>
        <p:txBody>
          <a:bodyPr wrap="square" lIns="91440" tIns="45720" rIns="91440" bIns="45720" rtlCol="0" anchor="t">
            <a:spAutoFit/>
          </a:bodyPr>
          <a:lstStyle/>
          <a:p>
            <a:pPr algn="ctr"/>
            <a:r>
              <a:rPr lang="en-GB" sz="1200" dirty="0">
                <a:latin typeface="Comic Sans MS" panose="030F0702030302020204" pitchFamily="66" charset="0"/>
                <a:ea typeface="Open Sans"/>
                <a:cs typeface="Open Sans"/>
              </a:rPr>
              <a:t>In term 2, we will be continuing to learn all about living things and their habitats in science. </a:t>
            </a:r>
          </a:p>
          <a:p>
            <a:pPr algn="ctr"/>
            <a:r>
              <a:rPr lang="en-GB" sz="1200" dirty="0">
                <a:latin typeface="Comic Sans MS" panose="030F0702030302020204" pitchFamily="66" charset="0"/>
                <a:ea typeface="Open Sans"/>
                <a:cs typeface="Open Sans"/>
              </a:rPr>
              <a:t>We will think about how animals adapt to their habitat, hibernation and food chains. Through this topic we will be developing our scientific skills of interpreting and communicating results, asking questions and recording data. </a:t>
            </a:r>
          </a:p>
          <a:p>
            <a:endParaRPr lang="en-GB" sz="1200" dirty="0">
              <a:latin typeface="Open Sans" panose="020B0604020202020204" charset="0"/>
              <a:ea typeface="Open Sans" panose="020B0604020202020204" charset="0"/>
              <a:cs typeface="Open Sans" panose="020B0604020202020204" charset="0"/>
            </a:endParaRPr>
          </a:p>
        </p:txBody>
      </p:sp>
      <p:sp>
        <p:nvSpPr>
          <p:cNvPr id="42" name="TextBox 41"/>
          <p:cNvSpPr txBox="1"/>
          <p:nvPr/>
        </p:nvSpPr>
        <p:spPr>
          <a:xfrm>
            <a:off x="6436006" y="1036986"/>
            <a:ext cx="2497393" cy="1569660"/>
          </a:xfrm>
          <a:prstGeom prst="rect">
            <a:avLst/>
          </a:prstGeom>
          <a:noFill/>
        </p:spPr>
        <p:txBody>
          <a:bodyPr wrap="square" lIns="91440" tIns="45720" rIns="91440" bIns="45720" rtlCol="0" anchor="t">
            <a:spAutoFit/>
          </a:bodyPr>
          <a:lstStyle/>
          <a:p>
            <a:pPr algn="ctr"/>
            <a:r>
              <a:rPr lang="en-GB" sz="1200" dirty="0">
                <a:latin typeface="Comic Sans MS" panose="030F0702030302020204" pitchFamily="66" charset="0"/>
                <a:ea typeface="Open Sans" panose="020B0604020202020204" charset="0"/>
                <a:cs typeface="Open Sans" panose="020B0604020202020204" charset="0"/>
              </a:rPr>
              <a:t>Our topic for Computing is Algorithms. We will be learning about how algorithms are a set of instructions. We will be using algorithms to instruct a programmable toy, as well as using coding using an online program, Scratch.</a:t>
            </a:r>
          </a:p>
        </p:txBody>
      </p:sp>
      <p:sp>
        <p:nvSpPr>
          <p:cNvPr id="43" name="Rectangle 42"/>
          <p:cNvSpPr/>
          <p:nvPr/>
        </p:nvSpPr>
        <p:spPr>
          <a:xfrm>
            <a:off x="8432416" y="3431319"/>
            <a:ext cx="2211583" cy="1223412"/>
          </a:xfrm>
          <a:prstGeom prst="rect">
            <a:avLst/>
          </a:prstGeom>
        </p:spPr>
        <p:txBody>
          <a:bodyPr wrap="square" lIns="91440" tIns="45720" rIns="91440" bIns="45720" anchor="t">
            <a:spAutoFit/>
          </a:bodyPr>
          <a:lstStyle/>
          <a:p>
            <a:pPr algn="ctr"/>
            <a:r>
              <a:rPr lang="en-US" sz="1050" dirty="0">
                <a:solidFill>
                  <a:srgbClr val="000000"/>
                </a:solidFill>
                <a:latin typeface="Comic Sans MS" panose="030F0702030302020204" pitchFamily="66" charset="0"/>
                <a:ea typeface="Open Sans" panose="020B0604020202020204" charset="0"/>
                <a:cs typeface="Open Sans" panose="020B0604020202020204" charset="0"/>
              </a:rPr>
              <a:t>For PE this term, we will be exploring Dance. The children will be working on movements and sequencing a routine. </a:t>
            </a:r>
          </a:p>
          <a:p>
            <a:pPr algn="ctr"/>
            <a:endParaRPr lang="en-US" sz="1050" dirty="0">
              <a:solidFill>
                <a:srgbClr val="000000"/>
              </a:solidFill>
              <a:latin typeface="Comic Sans MS" panose="030F0702030302020204" pitchFamily="66" charset="0"/>
              <a:ea typeface="Open Sans" panose="020B0604020202020204" charset="0"/>
              <a:cs typeface="Open Sans" panose="020B0604020202020204" charset="0"/>
            </a:endParaRPr>
          </a:p>
          <a:p>
            <a:pPr algn="ctr"/>
            <a:r>
              <a:rPr lang="en-US" sz="1050" dirty="0">
                <a:solidFill>
                  <a:srgbClr val="000000"/>
                </a:solidFill>
                <a:latin typeface="Comic Sans MS" panose="030F0702030302020204" pitchFamily="66" charset="0"/>
                <a:ea typeface="Open Sans" panose="020B0604020202020204" charset="0"/>
                <a:cs typeface="Open Sans" panose="020B0604020202020204" charset="0"/>
              </a:rPr>
              <a:t>Please check your email to confirm PE days for term 2. </a:t>
            </a:r>
            <a:endParaRPr lang="en-US" sz="1050" dirty="0">
              <a:solidFill>
                <a:srgbClr val="000000"/>
              </a:solidFill>
              <a:highlight>
                <a:srgbClr val="FFFF00"/>
              </a:highlight>
              <a:latin typeface="Comic Sans MS" panose="030F0702030302020204" pitchFamily="66" charset="0"/>
              <a:ea typeface="Open Sans" panose="020B0604020202020204" charset="0"/>
              <a:cs typeface="Open Sans" panose="020B0604020202020204" charset="0"/>
            </a:endParaRPr>
          </a:p>
        </p:txBody>
      </p:sp>
      <p:sp>
        <p:nvSpPr>
          <p:cNvPr id="44" name="TextBox 43"/>
          <p:cNvSpPr txBox="1"/>
          <p:nvPr/>
        </p:nvSpPr>
        <p:spPr>
          <a:xfrm>
            <a:off x="3076360" y="1969839"/>
            <a:ext cx="2847291" cy="1754326"/>
          </a:xfrm>
          <a:prstGeom prst="rect">
            <a:avLst/>
          </a:prstGeom>
          <a:noFill/>
        </p:spPr>
        <p:txBody>
          <a:bodyPr wrap="square" lIns="91440" tIns="45720" rIns="91440" bIns="45720" rtlCol="0" anchor="t">
            <a:spAutoFit/>
          </a:bodyPr>
          <a:lstStyle/>
          <a:p>
            <a:pPr algn="ctr"/>
            <a:r>
              <a:rPr lang="en-GB" sz="1200" dirty="0">
                <a:latin typeface="Comic Sans MS" panose="030F0702030302020204" pitchFamily="66" charset="0"/>
                <a:ea typeface="Open Sans"/>
                <a:cs typeface="Open Sans"/>
              </a:rPr>
              <a:t>Our PSHE unit for this term will focus on Relationships.  We will be discussing bullying, body language and facial expressions, and how to show kindness.</a:t>
            </a:r>
          </a:p>
          <a:p>
            <a:pPr algn="ctr"/>
            <a:endParaRPr lang="en-GB" sz="1200" dirty="0">
              <a:latin typeface="Comic Sans MS" panose="030F0702030302020204" pitchFamily="66" charset="0"/>
              <a:ea typeface="Open Sans"/>
              <a:cs typeface="Open Sans"/>
            </a:endParaRPr>
          </a:p>
          <a:p>
            <a:pPr algn="ctr"/>
            <a:r>
              <a:rPr lang="en-GB" sz="1200" dirty="0">
                <a:latin typeface="Comic Sans MS" panose="030F0702030302020204" pitchFamily="66" charset="0"/>
                <a:ea typeface="Open Sans"/>
                <a:cs typeface="Open Sans"/>
              </a:rPr>
              <a:t>In R.E. our unit will cover exploring the question, who is a Christian and what do they believe?</a:t>
            </a:r>
            <a:endParaRPr lang="en-GB" sz="1200" dirty="0">
              <a:latin typeface="Comic Sans MS" panose="030F0702030302020204" pitchFamily="66" charset="0"/>
              <a:cs typeface="Calibri"/>
            </a:endParaRPr>
          </a:p>
        </p:txBody>
      </p:sp>
      <p:sp>
        <p:nvSpPr>
          <p:cNvPr id="19" name="TextBox 18">
            <a:extLst>
              <a:ext uri="{FF2B5EF4-FFF2-40B4-BE49-F238E27FC236}">
                <a16:creationId xmlns:a16="http://schemas.microsoft.com/office/drawing/2014/main" id="{F07CEFF5-F5A5-14F5-DC4F-439FE9B9253C}"/>
              </a:ext>
            </a:extLst>
          </p:cNvPr>
          <p:cNvSpPr txBox="1"/>
          <p:nvPr/>
        </p:nvSpPr>
        <p:spPr>
          <a:xfrm>
            <a:off x="302463" y="1607558"/>
            <a:ext cx="2206881" cy="2492990"/>
          </a:xfrm>
          <a:prstGeom prst="rect">
            <a:avLst/>
          </a:prstGeom>
          <a:noFill/>
        </p:spPr>
        <p:txBody>
          <a:bodyPr wrap="square" lIns="91440" tIns="45720" rIns="91440" bIns="45720" rtlCol="0" anchor="t">
            <a:spAutoFit/>
          </a:bodyPr>
          <a:lstStyle/>
          <a:p>
            <a:pPr algn="ctr"/>
            <a:r>
              <a:rPr lang="en-GB" sz="1200" dirty="0">
                <a:latin typeface="Comic Sans MS" panose="030F0702030302020204" pitchFamily="66" charset="0"/>
                <a:ea typeface="Open Sans"/>
                <a:cs typeface="Open Sans"/>
              </a:rPr>
              <a:t>This term we will starting Design and Technology.  We will be focusing on sliders and levers. For this unit we will be exploring how sliders and levers are used, for example, in pop up books. We will be looking at different mechanisms before designing, producing and evaluating our own mechanism. </a:t>
            </a:r>
            <a:endParaRPr lang="en-GB" sz="1200" dirty="0">
              <a:latin typeface="Open Sans"/>
              <a:ea typeface="Open Sans"/>
              <a:cs typeface="Open Sans"/>
            </a:endParaRPr>
          </a:p>
          <a:p>
            <a:endParaRPr lang="en-GB" sz="1200" dirty="0">
              <a:latin typeface="Open Sans"/>
              <a:ea typeface="Open Sans"/>
              <a:cs typeface="Open Sans"/>
            </a:endParaRPr>
          </a:p>
        </p:txBody>
      </p:sp>
      <p:sp>
        <p:nvSpPr>
          <p:cNvPr id="20" name="TextBox 19">
            <a:extLst>
              <a:ext uri="{FF2B5EF4-FFF2-40B4-BE49-F238E27FC236}">
                <a16:creationId xmlns:a16="http://schemas.microsoft.com/office/drawing/2014/main" id="{4EB53AAB-8DB1-4892-72DF-70768CBAA6DF}"/>
              </a:ext>
            </a:extLst>
          </p:cNvPr>
          <p:cNvSpPr txBox="1"/>
          <p:nvPr/>
        </p:nvSpPr>
        <p:spPr>
          <a:xfrm>
            <a:off x="3422076" y="4988532"/>
            <a:ext cx="2206881" cy="2308324"/>
          </a:xfrm>
          <a:prstGeom prst="rect">
            <a:avLst/>
          </a:prstGeom>
          <a:noFill/>
        </p:spPr>
        <p:txBody>
          <a:bodyPr wrap="square" lIns="91440" tIns="45720" rIns="91440" bIns="45720" rtlCol="0" anchor="t">
            <a:spAutoFit/>
          </a:bodyPr>
          <a:lstStyle/>
          <a:p>
            <a:pPr algn="ctr"/>
            <a:r>
              <a:rPr lang="en-GB" sz="1200" dirty="0">
                <a:latin typeface="Comic Sans MS" panose="030F0702030302020204" pitchFamily="66" charset="0"/>
                <a:ea typeface="Open Sans"/>
                <a:cs typeface="Open Sans"/>
              </a:rPr>
              <a:t>Our topic for history this term is Timelines and Coronation.  We will begin our topic by learning about why and how timelines are used, and creating our own personal timeline. We will then begin learning about and comparing the coronations of Queen Elizabeth II and King Charles III.</a:t>
            </a:r>
          </a:p>
        </p:txBody>
      </p:sp>
      <p:sp>
        <p:nvSpPr>
          <p:cNvPr id="45" name="TextBox 29">
            <a:extLst>
              <a:ext uri="{FF2B5EF4-FFF2-40B4-BE49-F238E27FC236}">
                <a16:creationId xmlns:a16="http://schemas.microsoft.com/office/drawing/2014/main" id="{369A7F8F-554C-49A9-AC3E-9AA9D1D2A3EA}"/>
              </a:ext>
            </a:extLst>
          </p:cNvPr>
          <p:cNvSpPr txBox="1"/>
          <p:nvPr/>
        </p:nvSpPr>
        <p:spPr>
          <a:xfrm>
            <a:off x="8476576" y="5366631"/>
            <a:ext cx="2028597" cy="300082"/>
          </a:xfrm>
          <a:prstGeom prst="rect">
            <a:avLst/>
          </a:prstGeom>
        </p:spPr>
        <p:txBody>
          <a:bodyPr wrap="square" lIns="0" tIns="0" rIns="0" bIns="0" rtlCol="0" anchor="t">
            <a:spAutoFit/>
          </a:bodyPr>
          <a:lstStyle/>
          <a:p>
            <a:pPr algn="ctr">
              <a:lnSpc>
                <a:spcPts val="2520"/>
              </a:lnSpc>
            </a:pPr>
            <a:r>
              <a:rPr lang="en-US" dirty="0">
                <a:solidFill>
                  <a:srgbClr val="000000"/>
                </a:solidFill>
                <a:latin typeface="Open Sans Bold"/>
              </a:rPr>
              <a:t>Phonics/Spelling</a:t>
            </a:r>
            <a:endParaRPr lang="en-US" sz="1800" dirty="0">
              <a:solidFill>
                <a:srgbClr val="000000"/>
              </a:solidFill>
              <a:latin typeface="Open Sans Bold"/>
            </a:endParaRPr>
          </a:p>
        </p:txBody>
      </p:sp>
      <p:sp>
        <p:nvSpPr>
          <p:cNvPr id="46" name="TextBox 45">
            <a:extLst>
              <a:ext uri="{FF2B5EF4-FFF2-40B4-BE49-F238E27FC236}">
                <a16:creationId xmlns:a16="http://schemas.microsoft.com/office/drawing/2014/main" id="{18ACC592-B490-4BC5-B484-CB4511ABED7C}"/>
              </a:ext>
            </a:extLst>
          </p:cNvPr>
          <p:cNvSpPr txBox="1"/>
          <p:nvPr/>
        </p:nvSpPr>
        <p:spPr>
          <a:xfrm>
            <a:off x="8669160" y="5993638"/>
            <a:ext cx="1959971" cy="1200329"/>
          </a:xfrm>
          <a:prstGeom prst="rect">
            <a:avLst/>
          </a:prstGeom>
          <a:noFill/>
        </p:spPr>
        <p:txBody>
          <a:bodyPr wrap="square" lIns="91440" tIns="45720" rIns="91440" bIns="45720" rtlCol="0" anchor="t">
            <a:spAutoFit/>
          </a:bodyPr>
          <a:lstStyle/>
          <a:p>
            <a:pPr algn="ctr"/>
            <a:r>
              <a:rPr lang="en-GB" sz="1200" dirty="0">
                <a:latin typeface="Comic Sans MS" panose="030F0702030302020204" pitchFamily="66" charset="0"/>
                <a:ea typeface="Open Sans"/>
                <a:cs typeface="Open Sans"/>
              </a:rPr>
              <a:t>Phonics and spelling groups will continue this term. We hope after Christmas, all children will move off phonics and start spelling. </a:t>
            </a:r>
            <a:endParaRPr lang="en-GB" sz="1200" dirty="0">
              <a:latin typeface="Comic Sans MS" panose="030F0702030302020204" pitchFamily="66" charset="0"/>
              <a:ea typeface="Open Sans" panose="020B0604020202020204" charset="0"/>
              <a:cs typeface="Open Sans" panose="020B0604020202020204" charset="0"/>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65100DCEBB45F418B92013B39796FB7" ma:contentTypeVersion="19" ma:contentTypeDescription="Create a new document." ma:contentTypeScope="" ma:versionID="97ecbcbffc07806b3948d9dd29a861d3">
  <xsd:schema xmlns:xsd="http://www.w3.org/2001/XMLSchema" xmlns:xs="http://www.w3.org/2001/XMLSchema" xmlns:p="http://schemas.microsoft.com/office/2006/metadata/properties" xmlns:ns2="f00701a2-7724-4efd-af13-a623fff13b57" xmlns:ns3="0ff44e97-233f-4fc8-9d97-fac65850ace2" xmlns:ns4="8b33755d-08ae-413b-a6d7-2c8ef28c99bd" targetNamespace="http://schemas.microsoft.com/office/2006/metadata/properties" ma:root="true" ma:fieldsID="f18579ec8fee7605db449bde7ccdc298" ns2:_="" ns3:_="" ns4:_="">
    <xsd:import namespace="f00701a2-7724-4efd-af13-a623fff13b57"/>
    <xsd:import namespace="0ff44e97-233f-4fc8-9d97-fac65850ace2"/>
    <xsd:import namespace="8b33755d-08ae-413b-a6d7-2c8ef28c99b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ServiceDateTaken" minOccurs="0"/>
                <xsd:element ref="ns3:SharedWithUsers" minOccurs="0"/>
                <xsd:element ref="ns3:SharedWithDetails" minOccurs="0"/>
                <xsd:element ref="ns2:MediaServiceLocation" minOccurs="0"/>
                <xsd:element ref="ns2:MediaLengthInSeconds" minOccurs="0"/>
                <xsd:element ref="ns2:lcf76f155ced4ddcb4097134ff3c332f" minOccurs="0"/>
                <xsd:element ref="ns4: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00701a2-7724-4efd-af13-a623fff13b5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Image Tags" ma:readOnly="false" ma:fieldId="{5cf76f15-5ced-4ddc-b409-7134ff3c332f}" ma:taxonomyMulti="true" ma:sspId="8422a0c0-09fb-454b-a86e-287da879bba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0ff44e97-233f-4fc8-9d97-fac65850ace2"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8b33755d-08ae-413b-a6d7-2c8ef28c99bd" elementFormDefault="qualified">
    <xsd:import namespace="http://schemas.microsoft.com/office/2006/documentManagement/types"/>
    <xsd:import namespace="http://schemas.microsoft.com/office/infopath/2007/PartnerControls"/>
    <xsd:element name="TaxCatchAll" ma:index="23" nillable="true" ma:displayName="Taxonomy Catch All Column" ma:hidden="true" ma:list="{fe55b9c5-c8d0-4845-bec5-b52a093863a3}" ma:internalName="TaxCatchAll" ma:showField="CatchAllData" ma:web="8b33755d-08ae-413b-a6d7-2c8ef28c99b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b33755d-08ae-413b-a6d7-2c8ef28c99bd" xsi:nil="true"/>
    <lcf76f155ced4ddcb4097134ff3c332f xmlns="f00701a2-7724-4efd-af13-a623fff13b57">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D861A1A4-E6B9-475E-B54C-9E9035A8FCC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00701a2-7724-4efd-af13-a623fff13b57"/>
    <ds:schemaRef ds:uri="0ff44e97-233f-4fc8-9d97-fac65850ace2"/>
    <ds:schemaRef ds:uri="8b33755d-08ae-413b-a6d7-2c8ef28c99b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296BDED4-39B6-4B28-AA57-B32BFE2EF561}">
  <ds:schemaRefs>
    <ds:schemaRef ds:uri="http://schemas.microsoft.com/sharepoint/v3/contenttype/forms"/>
  </ds:schemaRefs>
</ds:datastoreItem>
</file>

<file path=customXml/itemProps3.xml><?xml version="1.0" encoding="utf-8"?>
<ds:datastoreItem xmlns:ds="http://schemas.openxmlformats.org/officeDocument/2006/customXml" ds:itemID="{42D2226B-7ED6-4EE3-AFD3-49AEF63BE7B7}">
  <ds:schemaRefs>
    <ds:schemaRef ds:uri="http://schemas.microsoft.com/office/2006/metadata/properties"/>
    <ds:schemaRef ds:uri="http://schemas.microsoft.com/office/infopath/2007/PartnerControls"/>
    <ds:schemaRef ds:uri="8b33755d-08ae-413b-a6d7-2c8ef28c99bd"/>
    <ds:schemaRef ds:uri="f00701a2-7724-4efd-af13-a623fff13b57"/>
  </ds:schemaRefs>
</ds:datastoreItem>
</file>

<file path=docProps/app.xml><?xml version="1.0" encoding="utf-8"?>
<Properties xmlns="http://schemas.openxmlformats.org/officeDocument/2006/extended-properties" xmlns:vt="http://schemas.openxmlformats.org/officeDocument/2006/docPropsVTypes">
  <TotalTime>89</TotalTime>
  <Words>662</Words>
  <Application>Microsoft Office PowerPoint</Application>
  <PresentationFormat>Custom</PresentationFormat>
  <Paragraphs>43</Paragraphs>
  <Slides>2</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vt:i4>
      </vt:variant>
    </vt:vector>
  </HeadingPairs>
  <TitlesOfParts>
    <vt:vector size="8" baseType="lpstr">
      <vt:lpstr>Open Sans Bold</vt:lpstr>
      <vt:lpstr>Calibri</vt:lpstr>
      <vt:lpstr>Comic Sans MS</vt:lpstr>
      <vt:lpstr>Arial</vt:lpstr>
      <vt:lpstr>Open Sans</vt:lpstr>
      <vt:lpstr>Office Theme</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1 Autumn Term 1</dc:title>
  <dc:creator>Serpin Childs</dc:creator>
  <cp:lastModifiedBy>Katie Doyle</cp:lastModifiedBy>
  <cp:revision>63</cp:revision>
  <dcterms:created xsi:type="dcterms:W3CDTF">2006-08-16T00:00:00Z</dcterms:created>
  <dcterms:modified xsi:type="dcterms:W3CDTF">2026-10-20T13:10:26Z</dcterms:modified>
  <dc:identifier>DAFISkYPPMo</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0x010100065100DCEBB45F418B92013B39796FB7</vt:lpwstr>
  </property>
  <property fmtid="{D5CDD505-2E9C-101B-9397-08002B2CF9AE}" pid="3" name="MediaServiceImageTags">
    <vt:lpwstr/>
  </property>
</Properties>
</file>